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91" r:id="rId3"/>
    <p:sldId id="277" r:id="rId4"/>
    <p:sldId id="297" r:id="rId5"/>
    <p:sldId id="290" r:id="rId6"/>
    <p:sldId id="279" r:id="rId7"/>
    <p:sldId id="273" r:id="rId8"/>
    <p:sldId id="274" r:id="rId9"/>
    <p:sldId id="281" r:id="rId10"/>
    <p:sldId id="266" r:id="rId11"/>
    <p:sldId id="268" r:id="rId12"/>
    <p:sldId id="296" r:id="rId13"/>
    <p:sldId id="286" r:id="rId14"/>
    <p:sldId id="284" r:id="rId15"/>
    <p:sldId id="287" r:id="rId16"/>
    <p:sldId id="285" r:id="rId17"/>
    <p:sldId id="29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4F9FAE-77F2-437D-BC50-F3B2A4C073F2}" v="469" dt="2025-05-26T04:13:11.3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40" autoAdjust="0"/>
    <p:restoredTop sz="95033" autoAdjust="0"/>
  </p:normalViewPr>
  <p:slideViewPr>
    <p:cSldViewPr snapToGrid="0">
      <p:cViewPr varScale="1">
        <p:scale>
          <a:sx n="78" d="100"/>
          <a:sy n="78" d="100"/>
        </p:scale>
        <p:origin x="83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OK RANJAN" userId="b55bb7f447cc2055" providerId="LiveId" clId="{EB997636-0AE9-4F56-9CC0-486EDF3E30E0}"/>
    <pc:docChg chg="undo custSel addSld delSld modSld sldOrd">
      <pc:chgData name="ALOK RANJAN" userId="b55bb7f447cc2055" providerId="LiveId" clId="{EB997636-0AE9-4F56-9CC0-486EDF3E30E0}" dt="2025-03-27T07:58:33.438" v="2256" actId="20577"/>
      <pc:docMkLst>
        <pc:docMk/>
      </pc:docMkLst>
      <pc:sldChg chg="del ord">
        <pc:chgData name="ALOK RANJAN" userId="b55bb7f447cc2055" providerId="LiveId" clId="{EB997636-0AE9-4F56-9CC0-486EDF3E30E0}" dt="2025-03-27T06:35:13.445" v="1901" actId="2696"/>
        <pc:sldMkLst>
          <pc:docMk/>
          <pc:sldMk cId="3966302516" sldId="258"/>
        </pc:sldMkLst>
      </pc:sldChg>
      <pc:sldChg chg="del ord">
        <pc:chgData name="ALOK RANJAN" userId="b55bb7f447cc2055" providerId="LiveId" clId="{EB997636-0AE9-4F56-9CC0-486EDF3E30E0}" dt="2025-03-27T06:35:38.114" v="1904" actId="2696"/>
        <pc:sldMkLst>
          <pc:docMk/>
          <pc:sldMk cId="3087390201" sldId="259"/>
        </pc:sldMkLst>
      </pc:sldChg>
      <pc:sldChg chg="del ord">
        <pc:chgData name="ALOK RANJAN" userId="b55bb7f447cc2055" providerId="LiveId" clId="{EB997636-0AE9-4F56-9CC0-486EDF3E30E0}" dt="2025-03-27T06:35:28.705" v="1903" actId="2696"/>
        <pc:sldMkLst>
          <pc:docMk/>
          <pc:sldMk cId="2450048817" sldId="260"/>
        </pc:sldMkLst>
      </pc:sldChg>
      <pc:sldChg chg="del ord">
        <pc:chgData name="ALOK RANJAN" userId="b55bb7f447cc2055" providerId="LiveId" clId="{EB997636-0AE9-4F56-9CC0-486EDF3E30E0}" dt="2025-03-27T06:35:20.085" v="1902" actId="2696"/>
        <pc:sldMkLst>
          <pc:docMk/>
          <pc:sldMk cId="2235471610" sldId="261"/>
        </pc:sldMkLst>
      </pc:sldChg>
      <pc:sldChg chg="del">
        <pc:chgData name="ALOK RANJAN" userId="b55bb7f447cc2055" providerId="LiveId" clId="{EB997636-0AE9-4F56-9CC0-486EDF3E30E0}" dt="2025-03-27T06:35:51.156" v="1905" actId="2696"/>
        <pc:sldMkLst>
          <pc:docMk/>
          <pc:sldMk cId="1084308986" sldId="262"/>
        </pc:sldMkLst>
      </pc:sldChg>
      <pc:sldChg chg="del">
        <pc:chgData name="ALOK RANJAN" userId="b55bb7f447cc2055" providerId="LiveId" clId="{EB997636-0AE9-4F56-9CC0-486EDF3E30E0}" dt="2025-03-27T07:08:15.206" v="2045" actId="2696"/>
        <pc:sldMkLst>
          <pc:docMk/>
          <pc:sldMk cId="661272747" sldId="263"/>
        </pc:sldMkLst>
      </pc:sldChg>
      <pc:sldChg chg="addSp delSp del mod">
        <pc:chgData name="ALOK RANJAN" userId="b55bb7f447cc2055" providerId="LiveId" clId="{EB997636-0AE9-4F56-9CC0-486EDF3E30E0}" dt="2025-03-22T07:13:58.015" v="338" actId="2696"/>
        <pc:sldMkLst>
          <pc:docMk/>
          <pc:sldMk cId="1295901149" sldId="264"/>
        </pc:sldMkLst>
      </pc:sldChg>
      <pc:sldChg chg="del">
        <pc:chgData name="ALOK RANJAN" userId="b55bb7f447cc2055" providerId="LiveId" clId="{EB997636-0AE9-4F56-9CC0-486EDF3E30E0}" dt="2025-03-27T07:08:11.543" v="2044" actId="2696"/>
        <pc:sldMkLst>
          <pc:docMk/>
          <pc:sldMk cId="2664844791" sldId="265"/>
        </pc:sldMkLst>
      </pc:sldChg>
      <pc:sldChg chg="del">
        <pc:chgData name="ALOK RANJAN" userId="b55bb7f447cc2055" providerId="LiveId" clId="{EB997636-0AE9-4F56-9CC0-486EDF3E30E0}" dt="2025-03-27T07:08:07.702" v="2043" actId="2696"/>
        <pc:sldMkLst>
          <pc:docMk/>
          <pc:sldMk cId="1028856961" sldId="267"/>
        </pc:sldMkLst>
      </pc:sldChg>
      <pc:sldChg chg="modSp mod">
        <pc:chgData name="ALOK RANJAN" userId="b55bb7f447cc2055" providerId="LiveId" clId="{EB997636-0AE9-4F56-9CC0-486EDF3E30E0}" dt="2025-03-27T07:52:25.768" v="2232" actId="403"/>
        <pc:sldMkLst>
          <pc:docMk/>
          <pc:sldMk cId="758709595" sldId="268"/>
        </pc:sldMkLst>
        <pc:spChg chg="mod">
          <ac:chgData name="ALOK RANJAN" userId="b55bb7f447cc2055" providerId="LiveId" clId="{EB997636-0AE9-4F56-9CC0-486EDF3E30E0}" dt="2025-03-27T07:52:25.768" v="2232" actId="403"/>
          <ac:spMkLst>
            <pc:docMk/>
            <pc:sldMk cId="758709595" sldId="268"/>
            <ac:spMk id="8" creationId="{42F90FDE-C30D-870A-9F38-CA09BB94110B}"/>
          </ac:spMkLst>
        </pc:spChg>
      </pc:sldChg>
      <pc:sldChg chg="del">
        <pc:chgData name="ALOK RANJAN" userId="b55bb7f447cc2055" providerId="LiveId" clId="{EB997636-0AE9-4F56-9CC0-486EDF3E30E0}" dt="2025-03-27T07:25:45.932" v="2210" actId="2696"/>
        <pc:sldMkLst>
          <pc:docMk/>
          <pc:sldMk cId="27770160" sldId="269"/>
        </pc:sldMkLst>
      </pc:sldChg>
      <pc:sldChg chg="del">
        <pc:chgData name="ALOK RANJAN" userId="b55bb7f447cc2055" providerId="LiveId" clId="{EB997636-0AE9-4F56-9CC0-486EDF3E30E0}" dt="2025-03-27T07:25:11.989" v="2208" actId="2696"/>
        <pc:sldMkLst>
          <pc:docMk/>
          <pc:sldMk cId="1647727011" sldId="270"/>
        </pc:sldMkLst>
      </pc:sldChg>
      <pc:sldChg chg="del ord">
        <pc:chgData name="ALOK RANJAN" userId="b55bb7f447cc2055" providerId="LiveId" clId="{EB997636-0AE9-4F56-9CC0-486EDF3E30E0}" dt="2025-03-27T07:25:15.777" v="2209" actId="2696"/>
        <pc:sldMkLst>
          <pc:docMk/>
          <pc:sldMk cId="2903145184" sldId="272"/>
        </pc:sldMkLst>
      </pc:sldChg>
      <pc:sldChg chg="modSp mod">
        <pc:chgData name="ALOK RANJAN" userId="b55bb7f447cc2055" providerId="LiveId" clId="{EB997636-0AE9-4F56-9CC0-486EDF3E30E0}" dt="2025-03-27T07:51:53.870" v="2226" actId="1076"/>
        <pc:sldMkLst>
          <pc:docMk/>
          <pc:sldMk cId="964215215" sldId="273"/>
        </pc:sldMkLst>
        <pc:spChg chg="mod">
          <ac:chgData name="ALOK RANJAN" userId="b55bb7f447cc2055" providerId="LiveId" clId="{EB997636-0AE9-4F56-9CC0-486EDF3E30E0}" dt="2025-03-27T07:51:53.870" v="2226" actId="1076"/>
          <ac:spMkLst>
            <pc:docMk/>
            <pc:sldMk cId="964215215" sldId="273"/>
            <ac:spMk id="6" creationId="{580D0969-3A18-260C-8E68-6887B6F24251}"/>
          </ac:spMkLst>
        </pc:spChg>
      </pc:sldChg>
      <pc:sldChg chg="addSp delSp modSp add mod">
        <pc:chgData name="ALOK RANJAN" userId="b55bb7f447cc2055" providerId="LiveId" clId="{EB997636-0AE9-4F56-9CC0-486EDF3E30E0}" dt="2025-03-22T07:10:55.511" v="337" actId="20577"/>
        <pc:sldMkLst>
          <pc:docMk/>
          <pc:sldMk cId="767972052" sldId="274"/>
        </pc:sldMkLst>
        <pc:spChg chg="mod">
          <ac:chgData name="ALOK RANJAN" userId="b55bb7f447cc2055" providerId="LiveId" clId="{EB997636-0AE9-4F56-9CC0-486EDF3E30E0}" dt="2025-03-22T05:20:36.444" v="106" actId="1076"/>
          <ac:spMkLst>
            <pc:docMk/>
            <pc:sldMk cId="767972052" sldId="274"/>
            <ac:spMk id="13" creationId="{6DF53600-E1C0-3EA5-C5DE-12BF0AB1293A}"/>
          </ac:spMkLst>
        </pc:spChg>
      </pc:sldChg>
      <pc:sldChg chg="new del">
        <pc:chgData name="ALOK RANJAN" userId="b55bb7f447cc2055" providerId="LiveId" clId="{EB997636-0AE9-4F56-9CC0-486EDF3E30E0}" dt="2025-03-27T05:13:37.226" v="343" actId="2696"/>
        <pc:sldMkLst>
          <pc:docMk/>
          <pc:sldMk cId="1718033804" sldId="275"/>
        </pc:sldMkLst>
      </pc:sldChg>
      <pc:sldChg chg="addSp delSp modSp add mod">
        <pc:chgData name="ALOK RANJAN" userId="b55bb7f447cc2055" providerId="LiveId" clId="{EB997636-0AE9-4F56-9CC0-486EDF3E30E0}" dt="2025-03-27T07:58:33.438" v="2256" actId="20577"/>
        <pc:sldMkLst>
          <pc:docMk/>
          <pc:sldMk cId="1172065858" sldId="276"/>
        </pc:sldMkLst>
      </pc:sldChg>
      <pc:sldChg chg="new del">
        <pc:chgData name="ALOK RANJAN" userId="b55bb7f447cc2055" providerId="LiveId" clId="{EB997636-0AE9-4F56-9CC0-486EDF3E30E0}" dt="2025-03-27T05:17:04.773" v="397" actId="2696"/>
        <pc:sldMkLst>
          <pc:docMk/>
          <pc:sldMk cId="1145622586" sldId="277"/>
        </pc:sldMkLst>
      </pc:sldChg>
      <pc:sldChg chg="addSp delSp modSp new mod">
        <pc:chgData name="ALOK RANJAN" userId="b55bb7f447cc2055" providerId="LiveId" clId="{EB997636-0AE9-4F56-9CC0-486EDF3E30E0}" dt="2025-03-27T07:50:40.008" v="2215" actId="404"/>
        <pc:sldMkLst>
          <pc:docMk/>
          <pc:sldMk cId="2360795131" sldId="277"/>
        </pc:sldMkLst>
        <pc:spChg chg="add mod">
          <ac:chgData name="ALOK RANJAN" userId="b55bb7f447cc2055" providerId="LiveId" clId="{EB997636-0AE9-4F56-9CC0-486EDF3E30E0}" dt="2025-03-27T07:50:40.008" v="2215" actId="404"/>
          <ac:spMkLst>
            <pc:docMk/>
            <pc:sldMk cId="2360795131" sldId="277"/>
            <ac:spMk id="6" creationId="{D5278417-BC3E-5275-F34E-DC52B4CC9743}"/>
          </ac:spMkLst>
        </pc:spChg>
        <pc:picChg chg="add mod">
          <ac:chgData name="ALOK RANJAN" userId="b55bb7f447cc2055" providerId="LiveId" clId="{EB997636-0AE9-4F56-9CC0-486EDF3E30E0}" dt="2025-03-27T05:36:06.818" v="1245"/>
          <ac:picMkLst>
            <pc:docMk/>
            <pc:sldMk cId="2360795131" sldId="277"/>
            <ac:picMk id="4" creationId="{81A52A93-AAEC-9E02-C448-39D8E3E54135}"/>
          </ac:picMkLst>
        </pc:picChg>
      </pc:sldChg>
      <pc:sldChg chg="addSp modSp new mod">
        <pc:chgData name="ALOK RANJAN" userId="b55bb7f447cc2055" providerId="LiveId" clId="{EB997636-0AE9-4F56-9CC0-486EDF3E30E0}" dt="2025-03-27T07:51:12.782" v="2219" actId="403"/>
        <pc:sldMkLst>
          <pc:docMk/>
          <pc:sldMk cId="2466932067" sldId="278"/>
        </pc:sldMkLst>
      </pc:sldChg>
      <pc:sldChg chg="addSp modSp new mod">
        <pc:chgData name="ALOK RANJAN" userId="b55bb7f447cc2055" providerId="LiveId" clId="{EB997636-0AE9-4F56-9CC0-486EDF3E30E0}" dt="2025-03-27T07:51:23.853" v="2221" actId="403"/>
        <pc:sldMkLst>
          <pc:docMk/>
          <pc:sldMk cId="3361702441" sldId="279"/>
        </pc:sldMkLst>
        <pc:spChg chg="add mod">
          <ac:chgData name="ALOK RANJAN" userId="b55bb7f447cc2055" providerId="LiveId" clId="{EB997636-0AE9-4F56-9CC0-486EDF3E30E0}" dt="2025-03-27T07:51:23.853" v="2221" actId="403"/>
          <ac:spMkLst>
            <pc:docMk/>
            <pc:sldMk cId="3361702441" sldId="279"/>
            <ac:spMk id="3" creationId="{3FA10657-3289-421B-F5E3-A7572F901BA3}"/>
          </ac:spMkLst>
        </pc:spChg>
        <pc:picChg chg="add mod">
          <ac:chgData name="ALOK RANJAN" userId="b55bb7f447cc2055" providerId="LiveId" clId="{EB997636-0AE9-4F56-9CC0-486EDF3E30E0}" dt="2025-03-27T06:03:06.357" v="1597"/>
          <ac:picMkLst>
            <pc:docMk/>
            <pc:sldMk cId="3361702441" sldId="279"/>
            <ac:picMk id="2" creationId="{5A0EEA72-EF77-0F75-F221-1A4C1524FF4F}"/>
          </ac:picMkLst>
        </pc:picChg>
      </pc:sldChg>
      <pc:sldChg chg="addSp modSp new mod">
        <pc:chgData name="ALOK RANJAN" userId="b55bb7f447cc2055" providerId="LiveId" clId="{EB997636-0AE9-4F56-9CC0-486EDF3E30E0}" dt="2025-03-27T07:51:39.940" v="2224" actId="14100"/>
        <pc:sldMkLst>
          <pc:docMk/>
          <pc:sldMk cId="1232636290" sldId="280"/>
        </pc:sldMkLst>
      </pc:sldChg>
      <pc:sldChg chg="addSp modSp new mod">
        <pc:chgData name="ALOK RANJAN" userId="b55bb7f447cc2055" providerId="LiveId" clId="{EB997636-0AE9-4F56-9CC0-486EDF3E30E0}" dt="2025-03-27T07:52:06.206" v="2228" actId="403"/>
        <pc:sldMkLst>
          <pc:docMk/>
          <pc:sldMk cId="810693017" sldId="281"/>
        </pc:sldMkLst>
        <pc:spChg chg="add mod">
          <ac:chgData name="ALOK RANJAN" userId="b55bb7f447cc2055" providerId="LiveId" clId="{EB997636-0AE9-4F56-9CC0-486EDF3E30E0}" dt="2025-03-27T07:52:06.206" v="2228" actId="403"/>
          <ac:spMkLst>
            <pc:docMk/>
            <pc:sldMk cId="810693017" sldId="281"/>
            <ac:spMk id="5" creationId="{BF29624D-7D84-0EC8-4B5E-9691061633DE}"/>
          </ac:spMkLst>
        </pc:spChg>
        <pc:picChg chg="add mod">
          <ac:chgData name="ALOK RANJAN" userId="b55bb7f447cc2055" providerId="LiveId" clId="{EB997636-0AE9-4F56-9CC0-486EDF3E30E0}" dt="2025-03-27T06:43:53.647" v="1961"/>
          <ac:picMkLst>
            <pc:docMk/>
            <pc:sldMk cId="810693017" sldId="281"/>
            <ac:picMk id="4" creationId="{21B6E46E-709A-3C67-33BC-F6AA9533649A}"/>
          </ac:picMkLst>
        </pc:picChg>
      </pc:sldChg>
      <pc:sldChg chg="addSp delSp modSp new del mod">
        <pc:chgData name="ALOK RANJAN" userId="b55bb7f447cc2055" providerId="LiveId" clId="{EB997636-0AE9-4F56-9CC0-486EDF3E30E0}" dt="2025-03-27T06:43:36.002" v="1959" actId="2696"/>
        <pc:sldMkLst>
          <pc:docMk/>
          <pc:sldMk cId="1458031710" sldId="281"/>
        </pc:sldMkLst>
      </pc:sldChg>
      <pc:sldChg chg="addSp modSp new mod">
        <pc:chgData name="ALOK RANJAN" userId="b55bb7f447cc2055" providerId="LiveId" clId="{EB997636-0AE9-4F56-9CC0-486EDF3E30E0}" dt="2025-03-27T07:52:19.609" v="2231" actId="14100"/>
        <pc:sldMkLst>
          <pc:docMk/>
          <pc:sldMk cId="2221170829" sldId="282"/>
        </pc:sldMkLst>
      </pc:sldChg>
      <pc:sldChg chg="add del">
        <pc:chgData name="ALOK RANJAN" userId="b55bb7f447cc2055" providerId="LiveId" clId="{EB997636-0AE9-4F56-9CC0-486EDF3E30E0}" dt="2025-03-27T06:48:20.149" v="2010"/>
        <pc:sldMkLst>
          <pc:docMk/>
          <pc:sldMk cId="3199606569" sldId="282"/>
        </pc:sldMkLst>
      </pc:sldChg>
      <pc:sldChg chg="addSp modSp new mod">
        <pc:chgData name="ALOK RANJAN" userId="b55bb7f447cc2055" providerId="LiveId" clId="{EB997636-0AE9-4F56-9CC0-486EDF3E30E0}" dt="2025-03-27T07:52:34.500" v="2234" actId="403"/>
        <pc:sldMkLst>
          <pc:docMk/>
          <pc:sldMk cId="566453968" sldId="283"/>
        </pc:sldMkLst>
      </pc:sldChg>
      <pc:sldChg chg="modSp add mod">
        <pc:chgData name="ALOK RANJAN" userId="b55bb7f447cc2055" providerId="LiveId" clId="{EB997636-0AE9-4F56-9CC0-486EDF3E30E0}" dt="2025-03-27T07:52:54.579" v="2241" actId="14100"/>
        <pc:sldMkLst>
          <pc:docMk/>
          <pc:sldMk cId="613508572" sldId="284"/>
        </pc:sldMkLst>
        <pc:spChg chg="mod">
          <ac:chgData name="ALOK RANJAN" userId="b55bb7f447cc2055" providerId="LiveId" clId="{EB997636-0AE9-4F56-9CC0-486EDF3E30E0}" dt="2025-03-27T07:52:54.579" v="2241" actId="14100"/>
          <ac:spMkLst>
            <pc:docMk/>
            <pc:sldMk cId="613508572" sldId="284"/>
            <ac:spMk id="5" creationId="{841E9216-35A1-AF58-52F0-9E10FAFF3B4C}"/>
          </ac:spMkLst>
        </pc:spChg>
      </pc:sldChg>
      <pc:sldChg chg="modSp add mod">
        <pc:chgData name="ALOK RANJAN" userId="b55bb7f447cc2055" providerId="LiveId" clId="{EB997636-0AE9-4F56-9CC0-486EDF3E30E0}" dt="2025-03-27T07:53:06.482" v="2243" actId="403"/>
        <pc:sldMkLst>
          <pc:docMk/>
          <pc:sldMk cId="2013153046" sldId="285"/>
        </pc:sldMkLst>
        <pc:spChg chg="mod">
          <ac:chgData name="ALOK RANJAN" userId="b55bb7f447cc2055" providerId="LiveId" clId="{EB997636-0AE9-4F56-9CC0-486EDF3E30E0}" dt="2025-03-27T07:53:06.482" v="2243" actId="403"/>
          <ac:spMkLst>
            <pc:docMk/>
            <pc:sldMk cId="2013153046" sldId="285"/>
            <ac:spMk id="5" creationId="{389D0760-E074-BF21-69FE-BD89E236EC8F}"/>
          </ac:spMkLst>
        </pc:spChg>
      </pc:sldChg>
    </pc:docChg>
  </pc:docChgLst>
  <pc:docChgLst>
    <pc:chgData name="ALOK RANJAN" userId="b55bb7f447cc2055" providerId="LiveId" clId="{A94F9FAE-77F2-437D-BC50-F3B2A4C073F2}"/>
    <pc:docChg chg="undo redo custSel addSld delSld modSld sldOrd">
      <pc:chgData name="ALOK RANJAN" userId="b55bb7f447cc2055" providerId="LiveId" clId="{A94F9FAE-77F2-437D-BC50-F3B2A4C073F2}" dt="2025-05-26T18:13:20.695" v="4285" actId="20577"/>
      <pc:docMkLst>
        <pc:docMk/>
      </pc:docMkLst>
      <pc:sldChg chg="modSp mod">
        <pc:chgData name="ALOK RANJAN" userId="b55bb7f447cc2055" providerId="LiveId" clId="{A94F9FAE-77F2-437D-BC50-F3B2A4C073F2}" dt="2025-05-26T16:40:39.927" v="4277" actId="1076"/>
        <pc:sldMkLst>
          <pc:docMk/>
          <pc:sldMk cId="3985882733" sldId="257"/>
        </pc:sldMkLst>
        <pc:spChg chg="mod">
          <ac:chgData name="ALOK RANJAN" userId="b55bb7f447cc2055" providerId="LiveId" clId="{A94F9FAE-77F2-437D-BC50-F3B2A4C073F2}" dt="2025-05-26T16:40:22.891" v="4276" actId="20577"/>
          <ac:spMkLst>
            <pc:docMk/>
            <pc:sldMk cId="3985882733" sldId="257"/>
            <ac:spMk id="6" creationId="{CEB199B5-73F1-6757-262C-6778CB1C5983}"/>
          </ac:spMkLst>
        </pc:spChg>
        <pc:spChg chg="mod">
          <ac:chgData name="ALOK RANJAN" userId="b55bb7f447cc2055" providerId="LiveId" clId="{A94F9FAE-77F2-437D-BC50-F3B2A4C073F2}" dt="2025-05-26T16:40:39.927" v="4277" actId="1076"/>
          <ac:spMkLst>
            <pc:docMk/>
            <pc:sldMk cId="3985882733" sldId="257"/>
            <ac:spMk id="8" creationId="{FA175351-D365-CA00-F553-4F6D2A656C7C}"/>
          </ac:spMkLst>
        </pc:spChg>
        <pc:picChg chg="mod">
          <ac:chgData name="ALOK RANJAN" userId="b55bb7f447cc2055" providerId="LiveId" clId="{A94F9FAE-77F2-437D-BC50-F3B2A4C073F2}" dt="2025-05-24T05:56:52.252" v="3003" actId="1076"/>
          <ac:picMkLst>
            <pc:docMk/>
            <pc:sldMk cId="3985882733" sldId="257"/>
            <ac:picMk id="5" creationId="{9249D95D-F4DC-1309-2A4F-BE11C7710D2F}"/>
          </ac:picMkLst>
        </pc:picChg>
        <pc:picChg chg="mod">
          <ac:chgData name="ALOK RANJAN" userId="b55bb7f447cc2055" providerId="LiveId" clId="{A94F9FAE-77F2-437D-BC50-F3B2A4C073F2}" dt="2025-05-25T20:38:27.085" v="3015" actId="1076"/>
          <ac:picMkLst>
            <pc:docMk/>
            <pc:sldMk cId="3985882733" sldId="257"/>
            <ac:picMk id="7" creationId="{404D141F-0DB3-3CDB-6818-C733CF238CC4}"/>
          </ac:picMkLst>
        </pc:picChg>
      </pc:sldChg>
      <pc:sldChg chg="addSp delSp modSp mod">
        <pc:chgData name="ALOK RANJAN" userId="b55bb7f447cc2055" providerId="LiveId" clId="{A94F9FAE-77F2-437D-BC50-F3B2A4C073F2}" dt="2025-05-26T03:52:55.747" v="4145" actId="14100"/>
        <pc:sldMkLst>
          <pc:docMk/>
          <pc:sldMk cId="2439624449" sldId="266"/>
        </pc:sldMkLst>
        <pc:spChg chg="add mod">
          <ac:chgData name="ALOK RANJAN" userId="b55bb7f447cc2055" providerId="LiveId" clId="{A94F9FAE-77F2-437D-BC50-F3B2A4C073F2}" dt="2025-05-26T03:51:18.154" v="4138" actId="20577"/>
          <ac:spMkLst>
            <pc:docMk/>
            <pc:sldMk cId="2439624449" sldId="266"/>
            <ac:spMk id="12" creationId="{60CD03C9-ABE9-A46D-7918-EBDC36D168D3}"/>
          </ac:spMkLst>
        </pc:spChg>
        <pc:spChg chg="mod">
          <ac:chgData name="ALOK RANJAN" userId="b55bb7f447cc2055" providerId="LiveId" clId="{A94F9FAE-77F2-437D-BC50-F3B2A4C073F2}" dt="2025-05-13T11:04:23.826" v="572" actId="20577"/>
          <ac:spMkLst>
            <pc:docMk/>
            <pc:sldMk cId="2439624449" sldId="266"/>
            <ac:spMk id="13" creationId="{CEBC151C-C5CE-146F-ECFC-A7630E4EED5B}"/>
          </ac:spMkLst>
        </pc:spChg>
        <pc:picChg chg="mod">
          <ac:chgData name="ALOK RANJAN" userId="b55bb7f447cc2055" providerId="LiveId" clId="{A94F9FAE-77F2-437D-BC50-F3B2A4C073F2}" dt="2025-05-26T03:51:21.537" v="4139" actId="1036"/>
          <ac:picMkLst>
            <pc:docMk/>
            <pc:sldMk cId="2439624449" sldId="266"/>
            <ac:picMk id="5" creationId="{7D471620-3AAC-0DED-0203-919004623E80}"/>
          </ac:picMkLst>
        </pc:picChg>
        <pc:picChg chg="add mod">
          <ac:chgData name="ALOK RANJAN" userId="b55bb7f447cc2055" providerId="LiveId" clId="{A94F9FAE-77F2-437D-BC50-F3B2A4C073F2}" dt="2025-05-26T03:52:55.747" v="4145" actId="14100"/>
          <ac:picMkLst>
            <pc:docMk/>
            <pc:sldMk cId="2439624449" sldId="266"/>
            <ac:picMk id="6" creationId="{40DE2913-417D-D72C-492D-83D55BDCB942}"/>
          </ac:picMkLst>
        </pc:picChg>
        <pc:picChg chg="add del mod">
          <ac:chgData name="ALOK RANJAN" userId="b55bb7f447cc2055" providerId="LiveId" clId="{A94F9FAE-77F2-437D-BC50-F3B2A4C073F2}" dt="2025-05-26T03:52:35.216" v="4140" actId="478"/>
          <ac:picMkLst>
            <pc:docMk/>
            <pc:sldMk cId="2439624449" sldId="266"/>
            <ac:picMk id="7" creationId="{D6C2A500-3F3D-92B7-C56F-667DA74ADE38}"/>
          </ac:picMkLst>
        </pc:picChg>
        <pc:picChg chg="add mod">
          <ac:chgData name="ALOK RANJAN" userId="b55bb7f447cc2055" providerId="LiveId" clId="{A94F9FAE-77F2-437D-BC50-F3B2A4C073F2}" dt="2025-05-22T13:29:29.523" v="1966" actId="14100"/>
          <ac:picMkLst>
            <pc:docMk/>
            <pc:sldMk cId="2439624449" sldId="266"/>
            <ac:picMk id="10" creationId="{86498213-73F2-1335-A2E9-39570476C359}"/>
          </ac:picMkLst>
        </pc:picChg>
      </pc:sldChg>
      <pc:sldChg chg="addSp delSp modSp mod">
        <pc:chgData name="ALOK RANJAN" userId="b55bb7f447cc2055" providerId="LiveId" clId="{A94F9FAE-77F2-437D-BC50-F3B2A4C073F2}" dt="2025-05-26T03:04:52.263" v="3766" actId="1076"/>
        <pc:sldMkLst>
          <pc:docMk/>
          <pc:sldMk cId="758709595" sldId="268"/>
        </pc:sldMkLst>
        <pc:spChg chg="add mod">
          <ac:chgData name="ALOK RANJAN" userId="b55bb7f447cc2055" providerId="LiveId" clId="{A94F9FAE-77F2-437D-BC50-F3B2A4C073F2}" dt="2025-05-26T03:03:29.749" v="3716" actId="20577"/>
          <ac:spMkLst>
            <pc:docMk/>
            <pc:sldMk cId="758709595" sldId="268"/>
            <ac:spMk id="5" creationId="{DF80AD3E-B1F7-B3BF-0BC5-4D2DE2109A66}"/>
          </ac:spMkLst>
        </pc:spChg>
        <pc:spChg chg="add mod">
          <ac:chgData name="ALOK RANJAN" userId="b55bb7f447cc2055" providerId="LiveId" clId="{A94F9FAE-77F2-437D-BC50-F3B2A4C073F2}" dt="2025-05-26T03:04:52.263" v="3766" actId="1076"/>
          <ac:spMkLst>
            <pc:docMk/>
            <pc:sldMk cId="758709595" sldId="268"/>
            <ac:spMk id="6" creationId="{51C93BFF-1EA1-CE49-1210-B83BB2A72B59}"/>
          </ac:spMkLst>
        </pc:spChg>
        <pc:spChg chg="mod">
          <ac:chgData name="ALOK RANJAN" userId="b55bb7f447cc2055" providerId="LiveId" clId="{A94F9FAE-77F2-437D-BC50-F3B2A4C073F2}" dt="2025-05-22T18:19:40.328" v="2461" actId="20577"/>
          <ac:spMkLst>
            <pc:docMk/>
            <pc:sldMk cId="758709595" sldId="268"/>
            <ac:spMk id="8" creationId="{42F90FDE-C30D-870A-9F38-CA09BB94110B}"/>
          </ac:spMkLst>
        </pc:spChg>
        <pc:graphicFrameChg chg="add mod modGraphic">
          <ac:chgData name="ALOK RANJAN" userId="b55bb7f447cc2055" providerId="LiveId" clId="{A94F9FAE-77F2-437D-BC50-F3B2A4C073F2}" dt="2025-05-26T03:03:43.043" v="3717" actId="1076"/>
          <ac:graphicFrameMkLst>
            <pc:docMk/>
            <pc:sldMk cId="758709595" sldId="268"/>
            <ac:graphicFrameMk id="3" creationId="{EFF1AC8A-1CFE-5E8D-577D-7F5A9DF39493}"/>
          </ac:graphicFrameMkLst>
        </pc:graphicFrameChg>
        <pc:picChg chg="mod">
          <ac:chgData name="ALOK RANJAN" userId="b55bb7f447cc2055" providerId="LiveId" clId="{A94F9FAE-77F2-437D-BC50-F3B2A4C073F2}" dt="2025-05-23T03:01:14.415" v="2997" actId="1036"/>
          <ac:picMkLst>
            <pc:docMk/>
            <pc:sldMk cId="758709595" sldId="268"/>
            <ac:picMk id="4" creationId="{DA128F85-32D4-5652-4D29-FA48C1E75CB0}"/>
          </ac:picMkLst>
        </pc:picChg>
      </pc:sldChg>
      <pc:sldChg chg="addSp delSp modSp mod">
        <pc:chgData name="ALOK RANJAN" userId="b55bb7f447cc2055" providerId="LiveId" clId="{A94F9FAE-77F2-437D-BC50-F3B2A4C073F2}" dt="2025-05-26T03:44:15.173" v="3995" actId="403"/>
        <pc:sldMkLst>
          <pc:docMk/>
          <pc:sldMk cId="964215215" sldId="273"/>
        </pc:sldMkLst>
        <pc:spChg chg="add mod">
          <ac:chgData name="ALOK RANJAN" userId="b55bb7f447cc2055" providerId="LiveId" clId="{A94F9FAE-77F2-437D-BC50-F3B2A4C073F2}" dt="2025-05-13T10:00:31.423" v="458" actId="403"/>
          <ac:spMkLst>
            <pc:docMk/>
            <pc:sldMk cId="964215215" sldId="273"/>
            <ac:spMk id="5" creationId="{7D19A248-9859-BDAE-CECB-A37B162E8BBB}"/>
          </ac:spMkLst>
        </pc:spChg>
        <pc:spChg chg="mod">
          <ac:chgData name="ALOK RANJAN" userId="b55bb7f447cc2055" providerId="LiveId" clId="{A94F9FAE-77F2-437D-BC50-F3B2A4C073F2}" dt="2025-05-13T09:58:40.404" v="448" actId="403"/>
          <ac:spMkLst>
            <pc:docMk/>
            <pc:sldMk cId="964215215" sldId="273"/>
            <ac:spMk id="6" creationId="{580D0969-3A18-260C-8E68-6887B6F24251}"/>
          </ac:spMkLst>
        </pc:spChg>
        <pc:spChg chg="add mod">
          <ac:chgData name="ALOK RANJAN" userId="b55bb7f447cc2055" providerId="LiveId" clId="{A94F9FAE-77F2-437D-BC50-F3B2A4C073F2}" dt="2025-05-26T03:44:15.173" v="3995" actId="403"/>
          <ac:spMkLst>
            <pc:docMk/>
            <pc:sldMk cId="964215215" sldId="273"/>
            <ac:spMk id="10" creationId="{BA3EADEE-734C-EBB7-0E86-F6724D9A4B02}"/>
          </ac:spMkLst>
        </pc:spChg>
        <pc:picChg chg="add mod">
          <ac:chgData name="ALOK RANJAN" userId="b55bb7f447cc2055" providerId="LiveId" clId="{A94F9FAE-77F2-437D-BC50-F3B2A4C073F2}" dt="2025-05-26T02:58:32.406" v="3586" actId="14100"/>
          <ac:picMkLst>
            <pc:docMk/>
            <pc:sldMk cId="964215215" sldId="273"/>
            <ac:picMk id="3" creationId="{4E01E8D7-6B5D-D9CC-C058-51C06C6FF0E2}"/>
          </ac:picMkLst>
        </pc:picChg>
        <pc:picChg chg="add mod">
          <ac:chgData name="ALOK RANJAN" userId="b55bb7f447cc2055" providerId="LiveId" clId="{A94F9FAE-77F2-437D-BC50-F3B2A4C073F2}" dt="2025-05-26T02:58:54.587" v="3591" actId="14100"/>
          <ac:picMkLst>
            <pc:docMk/>
            <pc:sldMk cId="964215215" sldId="273"/>
            <ac:picMk id="7" creationId="{F97EDFE5-0605-0B2B-F408-B49E46A0B37F}"/>
          </ac:picMkLst>
        </pc:picChg>
        <pc:picChg chg="add del mod">
          <ac:chgData name="ALOK RANJAN" userId="b55bb7f447cc2055" providerId="LiveId" clId="{A94F9FAE-77F2-437D-BC50-F3B2A4C073F2}" dt="2025-05-26T02:58:36.930" v="3587" actId="478"/>
          <ac:picMkLst>
            <pc:docMk/>
            <pc:sldMk cId="964215215" sldId="273"/>
            <ac:picMk id="9" creationId="{C6820764-9E89-2F98-2E7F-5AF50B311250}"/>
          </ac:picMkLst>
        </pc:picChg>
        <pc:picChg chg="add mod">
          <ac:chgData name="ALOK RANJAN" userId="b55bb7f447cc2055" providerId="LiveId" clId="{A94F9FAE-77F2-437D-BC50-F3B2A4C073F2}" dt="2025-05-22T12:25:00.907" v="1605"/>
          <ac:picMkLst>
            <pc:docMk/>
            <pc:sldMk cId="964215215" sldId="273"/>
            <ac:picMk id="12" creationId="{66B35BF1-2300-A93F-C844-058D33BA8E9E}"/>
          </ac:picMkLst>
        </pc:picChg>
        <pc:picChg chg="add del mod">
          <ac:chgData name="ALOK RANJAN" userId="b55bb7f447cc2055" providerId="LiveId" clId="{A94F9FAE-77F2-437D-BC50-F3B2A4C073F2}" dt="2025-05-26T02:58:16.157" v="3581" actId="478"/>
          <ac:picMkLst>
            <pc:docMk/>
            <pc:sldMk cId="964215215" sldId="273"/>
            <ac:picMk id="14" creationId="{2FE444AE-03DE-82D3-A1CF-AA6A97168E34}"/>
          </ac:picMkLst>
        </pc:picChg>
      </pc:sldChg>
      <pc:sldChg chg="addSp delSp modSp mod">
        <pc:chgData name="ALOK RANJAN" userId="b55bb7f447cc2055" providerId="LiveId" clId="{A94F9FAE-77F2-437D-BC50-F3B2A4C073F2}" dt="2025-05-26T03:11:45.805" v="3865" actId="1076"/>
        <pc:sldMkLst>
          <pc:docMk/>
          <pc:sldMk cId="767972052" sldId="274"/>
        </pc:sldMkLst>
        <pc:spChg chg="add mod">
          <ac:chgData name="ALOK RANJAN" userId="b55bb7f447cc2055" providerId="LiveId" clId="{A94F9FAE-77F2-437D-BC50-F3B2A4C073F2}" dt="2025-05-26T03:11:45.805" v="3865" actId="1076"/>
          <ac:spMkLst>
            <pc:docMk/>
            <pc:sldMk cId="767972052" sldId="274"/>
            <ac:spMk id="4" creationId="{3D7B0F83-7691-2EE5-D103-4287CDDAD687}"/>
          </ac:spMkLst>
        </pc:spChg>
        <pc:spChg chg="mod">
          <ac:chgData name="ALOK RANJAN" userId="b55bb7f447cc2055" providerId="LiveId" clId="{A94F9FAE-77F2-437D-BC50-F3B2A4C073F2}" dt="2025-05-13T10:03:32.052" v="468"/>
          <ac:spMkLst>
            <pc:docMk/>
            <pc:sldMk cId="767972052" sldId="274"/>
            <ac:spMk id="13" creationId="{6DF53600-E1C0-3EA5-C5DE-12BF0AB1293A}"/>
          </ac:spMkLst>
        </pc:spChg>
        <pc:graphicFrameChg chg="add mod ord modGraphic">
          <ac:chgData name="ALOK RANJAN" userId="b55bb7f447cc2055" providerId="LiveId" clId="{A94F9FAE-77F2-437D-BC50-F3B2A4C073F2}" dt="2025-05-22T12:28:42.266" v="1649" actId="3680"/>
          <ac:graphicFrameMkLst>
            <pc:docMk/>
            <pc:sldMk cId="767972052" sldId="274"/>
            <ac:graphicFrameMk id="6" creationId="{4B9EE457-5067-EFB5-140D-61EA11340C5E}"/>
          </ac:graphicFrameMkLst>
        </pc:graphicFrameChg>
        <pc:graphicFrameChg chg="add mod modGraphic">
          <ac:chgData name="ALOK RANJAN" userId="b55bb7f447cc2055" providerId="LiveId" clId="{A94F9FAE-77F2-437D-BC50-F3B2A4C073F2}" dt="2025-05-26T03:01:00.556" v="3639" actId="1076"/>
          <ac:graphicFrameMkLst>
            <pc:docMk/>
            <pc:sldMk cId="767972052" sldId="274"/>
            <ac:graphicFrameMk id="8" creationId="{ECF07C5A-2950-88B5-D65D-9F10DBB54893}"/>
          </ac:graphicFrameMkLst>
        </pc:graphicFrameChg>
        <pc:picChg chg="add del">
          <ac:chgData name="ALOK RANJAN" userId="b55bb7f447cc2055" providerId="LiveId" clId="{A94F9FAE-77F2-437D-BC50-F3B2A4C073F2}" dt="2025-05-13T10:04:05.914" v="485" actId="478"/>
          <ac:picMkLst>
            <pc:docMk/>
            <pc:sldMk cId="767972052" sldId="274"/>
            <ac:picMk id="5" creationId="{D7DC3B61-EC94-D25A-1DED-57B1279AF9BF}"/>
          </ac:picMkLst>
        </pc:picChg>
      </pc:sldChg>
      <pc:sldChg chg="addSp delSp modSp del mod">
        <pc:chgData name="ALOK RANJAN" userId="b55bb7f447cc2055" providerId="LiveId" clId="{A94F9FAE-77F2-437D-BC50-F3B2A4C073F2}" dt="2025-05-22T11:49:37.338" v="1429" actId="2696"/>
        <pc:sldMkLst>
          <pc:docMk/>
          <pc:sldMk cId="1172065858" sldId="276"/>
        </pc:sldMkLst>
      </pc:sldChg>
      <pc:sldChg chg="addSp delSp modSp mod">
        <pc:chgData name="ALOK RANJAN" userId="b55bb7f447cc2055" providerId="LiveId" clId="{A94F9FAE-77F2-437D-BC50-F3B2A4C073F2}" dt="2025-05-26T03:33:03.779" v="3940" actId="20577"/>
        <pc:sldMkLst>
          <pc:docMk/>
          <pc:sldMk cId="2360795131" sldId="277"/>
        </pc:sldMkLst>
        <pc:spChg chg="add mod">
          <ac:chgData name="ALOK RANJAN" userId="b55bb7f447cc2055" providerId="LiveId" clId="{A94F9FAE-77F2-437D-BC50-F3B2A4C073F2}" dt="2025-05-26T03:33:03.779" v="3940" actId="20577"/>
          <ac:spMkLst>
            <pc:docMk/>
            <pc:sldMk cId="2360795131" sldId="277"/>
            <ac:spMk id="2" creationId="{ABF1CF48-5EFB-8AEC-F8B5-0C52CD51E3EC}"/>
          </ac:spMkLst>
        </pc:spChg>
        <pc:spChg chg="mod">
          <ac:chgData name="ALOK RANJAN" userId="b55bb7f447cc2055" providerId="LiveId" clId="{A94F9FAE-77F2-437D-BC50-F3B2A4C073F2}" dt="2025-05-23T02:59:10.756" v="2978" actId="20577"/>
          <ac:spMkLst>
            <pc:docMk/>
            <pc:sldMk cId="2360795131" sldId="277"/>
            <ac:spMk id="6" creationId="{D5278417-BC3E-5275-F34E-DC52B4CC9743}"/>
          </ac:spMkLst>
        </pc:spChg>
      </pc:sldChg>
      <pc:sldChg chg="modSp del mod">
        <pc:chgData name="ALOK RANJAN" userId="b55bb7f447cc2055" providerId="LiveId" clId="{A94F9FAE-77F2-437D-BC50-F3B2A4C073F2}" dt="2025-05-22T12:10:19.974" v="1480" actId="2696"/>
        <pc:sldMkLst>
          <pc:docMk/>
          <pc:sldMk cId="2466932067" sldId="278"/>
        </pc:sldMkLst>
      </pc:sldChg>
      <pc:sldChg chg="addSp delSp modSp mod">
        <pc:chgData name="ALOK RANJAN" userId="b55bb7f447cc2055" providerId="LiveId" clId="{A94F9FAE-77F2-437D-BC50-F3B2A4C073F2}" dt="2025-05-26T18:09:42.295" v="4284" actId="1036"/>
        <pc:sldMkLst>
          <pc:docMk/>
          <pc:sldMk cId="3361702441" sldId="279"/>
        </pc:sldMkLst>
        <pc:spChg chg="mod">
          <ac:chgData name="ALOK RANJAN" userId="b55bb7f447cc2055" providerId="LiveId" clId="{A94F9FAE-77F2-437D-BC50-F3B2A4C073F2}" dt="2025-05-26T04:08:52.499" v="4151" actId="20577"/>
          <ac:spMkLst>
            <pc:docMk/>
            <pc:sldMk cId="3361702441" sldId="279"/>
            <ac:spMk id="3" creationId="{3FA10657-3289-421B-F5E3-A7572F901BA3}"/>
          </ac:spMkLst>
        </pc:spChg>
        <pc:spChg chg="add mod">
          <ac:chgData name="ALOK RANJAN" userId="b55bb7f447cc2055" providerId="LiveId" clId="{A94F9FAE-77F2-437D-BC50-F3B2A4C073F2}" dt="2025-05-22T18:07:58.136" v="2409"/>
          <ac:spMkLst>
            <pc:docMk/>
            <pc:sldMk cId="3361702441" sldId="279"/>
            <ac:spMk id="4" creationId="{27D751E9-91AD-80D2-F75A-A5B66091AC88}"/>
          </ac:spMkLst>
        </pc:spChg>
        <pc:spChg chg="add mod">
          <ac:chgData name="ALOK RANJAN" userId="b55bb7f447cc2055" providerId="LiveId" clId="{A94F9FAE-77F2-437D-BC50-F3B2A4C073F2}" dt="2025-05-26T02:56:56.121" v="3576" actId="20577"/>
          <ac:spMkLst>
            <pc:docMk/>
            <pc:sldMk cId="3361702441" sldId="279"/>
            <ac:spMk id="15" creationId="{9EE2AA99-EEB4-AC00-1BC8-B7D4666DFD60}"/>
          </ac:spMkLst>
        </pc:spChg>
        <pc:spChg chg="add del mod">
          <ac:chgData name="ALOK RANJAN" userId="b55bb7f447cc2055" providerId="LiveId" clId="{A94F9FAE-77F2-437D-BC50-F3B2A4C073F2}" dt="2025-05-26T02:55:15.932" v="3569"/>
          <ac:spMkLst>
            <pc:docMk/>
            <pc:sldMk cId="3361702441" sldId="279"/>
            <ac:spMk id="17" creationId="{B83D1417-E226-6188-3EAF-BA3870E7D73E}"/>
          </ac:spMkLst>
        </pc:spChg>
        <pc:picChg chg="mod">
          <ac:chgData name="ALOK RANJAN" userId="b55bb7f447cc2055" providerId="LiveId" clId="{A94F9FAE-77F2-437D-BC50-F3B2A4C073F2}" dt="2025-05-26T18:09:42.295" v="4284" actId="1036"/>
          <ac:picMkLst>
            <pc:docMk/>
            <pc:sldMk cId="3361702441" sldId="279"/>
            <ac:picMk id="2" creationId="{5A0EEA72-EF77-0F75-F221-1A4C1524FF4F}"/>
          </ac:picMkLst>
        </pc:picChg>
        <pc:picChg chg="add mod">
          <ac:chgData name="ALOK RANJAN" userId="b55bb7f447cc2055" providerId="LiveId" clId="{A94F9FAE-77F2-437D-BC50-F3B2A4C073F2}" dt="2025-05-26T02:56:13.613" v="3572" actId="14100"/>
          <ac:picMkLst>
            <pc:docMk/>
            <pc:sldMk cId="3361702441" sldId="279"/>
            <ac:picMk id="5" creationId="{993119DA-0759-05D0-4587-C019FD44672D}"/>
          </ac:picMkLst>
        </pc:picChg>
        <pc:picChg chg="add del mod">
          <ac:chgData name="ALOK RANJAN" userId="b55bb7f447cc2055" providerId="LiveId" clId="{A94F9FAE-77F2-437D-BC50-F3B2A4C073F2}" dt="2025-05-26T02:55:15.931" v="3567" actId="478"/>
          <ac:picMkLst>
            <pc:docMk/>
            <pc:sldMk cId="3361702441" sldId="279"/>
            <ac:picMk id="11" creationId="{C5EAE8EC-5750-1508-7EFC-9263D15C67AE}"/>
          </ac:picMkLst>
        </pc:picChg>
        <pc:picChg chg="add del mod">
          <ac:chgData name="ALOK RANJAN" userId="b55bb7f447cc2055" providerId="LiveId" clId="{A94F9FAE-77F2-437D-BC50-F3B2A4C073F2}" dt="2025-05-26T02:55:05.228" v="3565" actId="478"/>
          <ac:picMkLst>
            <pc:docMk/>
            <pc:sldMk cId="3361702441" sldId="279"/>
            <ac:picMk id="13" creationId="{276ECC9F-CEE4-5739-4300-289FBC4D7504}"/>
          </ac:picMkLst>
        </pc:picChg>
      </pc:sldChg>
      <pc:sldChg chg="addSp delSp modSp del mod">
        <pc:chgData name="ALOK RANJAN" userId="b55bb7f447cc2055" providerId="LiveId" clId="{A94F9FAE-77F2-437D-BC50-F3B2A4C073F2}" dt="2025-05-25T20:35:55.626" v="3004" actId="2696"/>
        <pc:sldMkLst>
          <pc:docMk/>
          <pc:sldMk cId="1232636290" sldId="280"/>
        </pc:sldMkLst>
      </pc:sldChg>
      <pc:sldChg chg="addSp delSp modSp mod">
        <pc:chgData name="ALOK RANJAN" userId="b55bb7f447cc2055" providerId="LiveId" clId="{A94F9FAE-77F2-437D-BC50-F3B2A4C073F2}" dt="2025-05-26T03:13:39.891" v="3877" actId="20577"/>
        <pc:sldMkLst>
          <pc:docMk/>
          <pc:sldMk cId="810693017" sldId="281"/>
        </pc:sldMkLst>
        <pc:spChg chg="add mod">
          <ac:chgData name="ALOK RANJAN" userId="b55bb7f447cc2055" providerId="LiveId" clId="{A94F9FAE-77F2-437D-BC50-F3B2A4C073F2}" dt="2025-05-26T03:13:39.891" v="3877" actId="20577"/>
          <ac:spMkLst>
            <pc:docMk/>
            <pc:sldMk cId="810693017" sldId="281"/>
            <ac:spMk id="3" creationId="{D0274DA9-B995-3061-F03F-6B64B0138DF1}"/>
          </ac:spMkLst>
        </pc:spChg>
        <pc:spChg chg="mod">
          <ac:chgData name="ALOK RANJAN" userId="b55bb7f447cc2055" providerId="LiveId" clId="{A94F9FAE-77F2-437D-BC50-F3B2A4C073F2}" dt="2025-05-13T10:52:03.438" v="532" actId="20577"/>
          <ac:spMkLst>
            <pc:docMk/>
            <pc:sldMk cId="810693017" sldId="281"/>
            <ac:spMk id="5" creationId="{BF29624D-7D84-0EC8-4B5E-9691061633DE}"/>
          </ac:spMkLst>
        </pc:spChg>
        <pc:graphicFrameChg chg="add mod ord modGraphic">
          <ac:chgData name="ALOK RANJAN" userId="b55bb7f447cc2055" providerId="LiveId" clId="{A94F9FAE-77F2-437D-BC50-F3B2A4C073F2}" dt="2025-05-22T13:05:48.269" v="1782" actId="12385"/>
          <ac:graphicFrameMkLst>
            <pc:docMk/>
            <pc:sldMk cId="810693017" sldId="281"/>
            <ac:graphicFrameMk id="7" creationId="{8635BD24-3BE9-4BE6-BF1B-5252164514E7}"/>
          </ac:graphicFrameMkLst>
        </pc:graphicFrameChg>
        <pc:graphicFrameChg chg="add mod modGraphic">
          <ac:chgData name="ALOK RANJAN" userId="b55bb7f447cc2055" providerId="LiveId" clId="{A94F9FAE-77F2-437D-BC50-F3B2A4C073F2}" dt="2025-05-26T03:01:33.341" v="3640" actId="1076"/>
          <ac:graphicFrameMkLst>
            <pc:docMk/>
            <pc:sldMk cId="810693017" sldId="281"/>
            <ac:graphicFrameMk id="9" creationId="{1E5B66E0-1F14-31E8-863D-E9B8828D1365}"/>
          </ac:graphicFrameMkLst>
        </pc:graphicFrameChg>
        <pc:picChg chg="mod">
          <ac:chgData name="ALOK RANJAN" userId="b55bb7f447cc2055" providerId="LiveId" clId="{A94F9FAE-77F2-437D-BC50-F3B2A4C073F2}" dt="2025-05-22T13:05:53.357" v="1784" actId="1076"/>
          <ac:picMkLst>
            <pc:docMk/>
            <pc:sldMk cId="810693017" sldId="281"/>
            <ac:picMk id="4" creationId="{21B6E46E-709A-3C67-33BC-F6AA9533649A}"/>
          </ac:picMkLst>
        </pc:picChg>
      </pc:sldChg>
      <pc:sldChg chg="addSp modSp del mod">
        <pc:chgData name="ALOK RANJAN" userId="b55bb7f447cc2055" providerId="LiveId" clId="{A94F9FAE-77F2-437D-BC50-F3B2A4C073F2}" dt="2025-05-22T13:34:53.818" v="2031" actId="2696"/>
        <pc:sldMkLst>
          <pc:docMk/>
          <pc:sldMk cId="2221170829" sldId="282"/>
        </pc:sldMkLst>
      </pc:sldChg>
      <pc:sldChg chg="addSp modSp del mod">
        <pc:chgData name="ALOK RANJAN" userId="b55bb7f447cc2055" providerId="LiveId" clId="{A94F9FAE-77F2-437D-BC50-F3B2A4C073F2}" dt="2025-05-22T13:33:52.914" v="2028" actId="2696"/>
        <pc:sldMkLst>
          <pc:docMk/>
          <pc:sldMk cId="566453968" sldId="283"/>
        </pc:sldMkLst>
      </pc:sldChg>
      <pc:sldChg chg="addSp delSp modSp mod ord">
        <pc:chgData name="ALOK RANJAN" userId="b55bb7f447cc2055" providerId="LiveId" clId="{A94F9FAE-77F2-437D-BC50-F3B2A4C073F2}" dt="2025-05-26T04:09:36.068" v="4156" actId="1036"/>
        <pc:sldMkLst>
          <pc:docMk/>
          <pc:sldMk cId="613508572" sldId="284"/>
        </pc:sldMkLst>
        <pc:spChg chg="add mod">
          <ac:chgData name="ALOK RANJAN" userId="b55bb7f447cc2055" providerId="LiveId" clId="{A94F9FAE-77F2-437D-BC50-F3B2A4C073F2}" dt="2025-05-26T04:09:29.596" v="4154" actId="1076"/>
          <ac:spMkLst>
            <pc:docMk/>
            <pc:sldMk cId="613508572" sldId="284"/>
            <ac:spMk id="3" creationId="{7B9660B3-C046-EAAA-DF24-3BDD583F2F00}"/>
          </ac:spMkLst>
        </pc:spChg>
        <pc:spChg chg="mod">
          <ac:chgData name="ALOK RANJAN" userId="b55bb7f447cc2055" providerId="LiveId" clId="{A94F9FAE-77F2-437D-BC50-F3B2A4C073F2}" dt="2025-05-26T04:09:25.673" v="4153" actId="1076"/>
          <ac:spMkLst>
            <pc:docMk/>
            <pc:sldMk cId="613508572" sldId="284"/>
            <ac:spMk id="5" creationId="{841E9216-35A1-AF58-52F0-9E10FAFF3B4C}"/>
          </ac:spMkLst>
        </pc:spChg>
        <pc:spChg chg="del mod">
          <ac:chgData name="ALOK RANJAN" userId="b55bb7f447cc2055" providerId="LiveId" clId="{A94F9FAE-77F2-437D-BC50-F3B2A4C073F2}" dt="2025-05-26T01:13:36.823" v="3090"/>
          <ac:spMkLst>
            <pc:docMk/>
            <pc:sldMk cId="613508572" sldId="284"/>
            <ac:spMk id="6" creationId="{6FA6E063-E182-A090-173D-6E85ADFC84EF}"/>
          </ac:spMkLst>
        </pc:spChg>
        <pc:graphicFrameChg chg="add mod ord modGraphic">
          <ac:chgData name="ALOK RANJAN" userId="b55bb7f447cc2055" providerId="LiveId" clId="{A94F9FAE-77F2-437D-BC50-F3B2A4C073F2}" dt="2025-05-22T16:54:11.462" v="2168" actId="12385"/>
          <ac:graphicFrameMkLst>
            <pc:docMk/>
            <pc:sldMk cId="613508572" sldId="284"/>
            <ac:graphicFrameMk id="7" creationId="{8F4C8038-7584-2A7D-E351-2B959DCB780D}"/>
          </ac:graphicFrameMkLst>
        </pc:graphicFrameChg>
        <pc:graphicFrameChg chg="add mod modGraphic">
          <ac:chgData name="ALOK RANJAN" userId="b55bb7f447cc2055" providerId="LiveId" clId="{A94F9FAE-77F2-437D-BC50-F3B2A4C073F2}" dt="2025-05-26T04:09:34.108" v="4155" actId="1076"/>
          <ac:graphicFrameMkLst>
            <pc:docMk/>
            <pc:sldMk cId="613508572" sldId="284"/>
            <ac:graphicFrameMk id="9" creationId="{984E2392-3302-1105-7FCB-7CF3445C3C8E}"/>
          </ac:graphicFrameMkLst>
        </pc:graphicFrameChg>
        <pc:picChg chg="mod">
          <ac:chgData name="ALOK RANJAN" userId="b55bb7f447cc2055" providerId="LiveId" clId="{A94F9FAE-77F2-437D-BC50-F3B2A4C073F2}" dt="2025-05-26T04:09:36.068" v="4156" actId="1036"/>
          <ac:picMkLst>
            <pc:docMk/>
            <pc:sldMk cId="613508572" sldId="284"/>
            <ac:picMk id="4" creationId="{B0F91D1A-29E2-0833-3ACA-D48E6A782B76}"/>
          </ac:picMkLst>
        </pc:picChg>
      </pc:sldChg>
      <pc:sldChg chg="addSp delSp modSp mod">
        <pc:chgData name="ALOK RANJAN" userId="b55bb7f447cc2055" providerId="LiveId" clId="{A94F9FAE-77F2-437D-BC50-F3B2A4C073F2}" dt="2025-05-26T03:50:11.603" v="4129" actId="20577"/>
        <pc:sldMkLst>
          <pc:docMk/>
          <pc:sldMk cId="2013153046" sldId="285"/>
        </pc:sldMkLst>
        <pc:spChg chg="mod">
          <ac:chgData name="ALOK RANJAN" userId="b55bb7f447cc2055" providerId="LiveId" clId="{A94F9FAE-77F2-437D-BC50-F3B2A4C073F2}" dt="2025-05-13T12:57:01.105" v="778" actId="20577"/>
          <ac:spMkLst>
            <pc:docMk/>
            <pc:sldMk cId="2013153046" sldId="285"/>
            <ac:spMk id="5" creationId="{389D0760-E074-BF21-69FE-BD89E236EC8F}"/>
          </ac:spMkLst>
        </pc:spChg>
        <pc:spChg chg="add mod">
          <ac:chgData name="ALOK RANJAN" userId="b55bb7f447cc2055" providerId="LiveId" clId="{A94F9FAE-77F2-437D-BC50-F3B2A4C073F2}" dt="2025-05-13T14:37:29.083" v="795" actId="1076"/>
          <ac:spMkLst>
            <pc:docMk/>
            <pc:sldMk cId="2013153046" sldId="285"/>
            <ac:spMk id="6" creationId="{7B15974D-CB99-C13B-CDB6-7DACA5AC5888}"/>
          </ac:spMkLst>
        </pc:spChg>
        <pc:spChg chg="add mod">
          <ac:chgData name="ALOK RANJAN" userId="b55bb7f447cc2055" providerId="LiveId" clId="{A94F9FAE-77F2-437D-BC50-F3B2A4C073F2}" dt="2025-05-26T03:50:11.603" v="4129" actId="20577"/>
          <ac:spMkLst>
            <pc:docMk/>
            <pc:sldMk cId="2013153046" sldId="285"/>
            <ac:spMk id="8" creationId="{9D7A337F-BE88-6A67-D2F5-EDC6858865F5}"/>
          </ac:spMkLst>
        </pc:spChg>
        <pc:picChg chg="add mod">
          <ac:chgData name="ALOK RANJAN" userId="b55bb7f447cc2055" providerId="LiveId" clId="{A94F9FAE-77F2-437D-BC50-F3B2A4C073F2}" dt="2025-05-26T03:48:13.899" v="4048" actId="14100"/>
          <ac:picMkLst>
            <pc:docMk/>
            <pc:sldMk cId="2013153046" sldId="285"/>
            <ac:picMk id="12" creationId="{E0072122-2617-ADCC-0659-F7602D3A5DB9}"/>
          </ac:picMkLst>
        </pc:picChg>
      </pc:sldChg>
      <pc:sldChg chg="addSp delSp modSp add mod">
        <pc:chgData name="ALOK RANJAN" userId="b55bb7f447cc2055" providerId="LiveId" clId="{A94F9FAE-77F2-437D-BC50-F3B2A4C073F2}" dt="2025-05-26T03:47:47.620" v="4045" actId="20577"/>
        <pc:sldMkLst>
          <pc:docMk/>
          <pc:sldMk cId="2101137900" sldId="286"/>
        </pc:sldMkLst>
        <pc:spChg chg="mod">
          <ac:chgData name="ALOK RANJAN" userId="b55bb7f447cc2055" providerId="LiveId" clId="{A94F9FAE-77F2-437D-BC50-F3B2A4C073F2}" dt="2025-05-13T12:38:59.016" v="704"/>
          <ac:spMkLst>
            <pc:docMk/>
            <pc:sldMk cId="2101137900" sldId="286"/>
            <ac:spMk id="5" creationId="{A4CB64F2-DCBC-FFE1-B34B-E793CA6C7FDA}"/>
          </ac:spMkLst>
        </pc:spChg>
        <pc:spChg chg="mod">
          <ac:chgData name="ALOK RANJAN" userId="b55bb7f447cc2055" providerId="LiveId" clId="{A94F9FAE-77F2-437D-BC50-F3B2A4C073F2}" dt="2025-05-13T12:40:39.219" v="707" actId="123"/>
          <ac:spMkLst>
            <pc:docMk/>
            <pc:sldMk cId="2101137900" sldId="286"/>
            <ac:spMk id="6" creationId="{F985BEF8-4A42-0FED-D69A-59B14FA17D34}"/>
          </ac:spMkLst>
        </pc:spChg>
        <pc:spChg chg="add mod">
          <ac:chgData name="ALOK RANJAN" userId="b55bb7f447cc2055" providerId="LiveId" clId="{A94F9FAE-77F2-437D-BC50-F3B2A4C073F2}" dt="2025-05-26T03:47:47.620" v="4045" actId="20577"/>
          <ac:spMkLst>
            <pc:docMk/>
            <pc:sldMk cId="2101137900" sldId="286"/>
            <ac:spMk id="9" creationId="{13C874C2-69D3-0320-F06C-70FAACAC094B}"/>
          </ac:spMkLst>
        </pc:spChg>
        <pc:picChg chg="add mod">
          <ac:chgData name="ALOK RANJAN" userId="b55bb7f447cc2055" providerId="LiveId" clId="{A94F9FAE-77F2-437D-BC50-F3B2A4C073F2}" dt="2025-05-26T03:44:29.052" v="3996" actId="14100"/>
          <ac:picMkLst>
            <pc:docMk/>
            <pc:sldMk cId="2101137900" sldId="286"/>
            <ac:picMk id="8" creationId="{B99CC21D-215C-50AA-BB5A-1A02FBAF5A40}"/>
          </ac:picMkLst>
        </pc:picChg>
      </pc:sldChg>
      <pc:sldChg chg="addSp delSp modSp add mod">
        <pc:chgData name="ALOK RANJAN" userId="b55bb7f447cc2055" providerId="LiveId" clId="{A94F9FAE-77F2-437D-BC50-F3B2A4C073F2}" dt="2025-05-26T18:13:20.695" v="4285" actId="20577"/>
        <pc:sldMkLst>
          <pc:docMk/>
          <pc:sldMk cId="235754521" sldId="287"/>
        </pc:sldMkLst>
        <pc:spChg chg="add mod">
          <ac:chgData name="ALOK RANJAN" userId="b55bb7f447cc2055" providerId="LiveId" clId="{A94F9FAE-77F2-437D-BC50-F3B2A4C073F2}" dt="2025-05-26T03:17:48.405" v="3925" actId="1076"/>
          <ac:spMkLst>
            <pc:docMk/>
            <pc:sldMk cId="235754521" sldId="287"/>
            <ac:spMk id="3" creationId="{66FEB19A-A85C-57BE-1449-31485D2AAA34}"/>
          </ac:spMkLst>
        </pc:spChg>
        <pc:spChg chg="mod">
          <ac:chgData name="ALOK RANJAN" userId="b55bb7f447cc2055" providerId="LiveId" clId="{A94F9FAE-77F2-437D-BC50-F3B2A4C073F2}" dt="2025-05-13T12:43:00.094" v="718" actId="14100"/>
          <ac:spMkLst>
            <pc:docMk/>
            <pc:sldMk cId="235754521" sldId="287"/>
            <ac:spMk id="5" creationId="{34AC8F77-236F-09F1-27B5-A54020507E42}"/>
          </ac:spMkLst>
        </pc:spChg>
        <pc:spChg chg="mod">
          <ac:chgData name="ALOK RANJAN" userId="b55bb7f447cc2055" providerId="LiveId" clId="{A94F9FAE-77F2-437D-BC50-F3B2A4C073F2}" dt="2025-05-26T18:13:20.695" v="4285" actId="20577"/>
          <ac:spMkLst>
            <pc:docMk/>
            <pc:sldMk cId="235754521" sldId="287"/>
            <ac:spMk id="6" creationId="{E8C91226-0114-2555-32D5-AFD10025CFD9}"/>
          </ac:spMkLst>
        </pc:spChg>
        <pc:graphicFrameChg chg="add mod">
          <ac:chgData name="ALOK RANJAN" userId="b55bb7f447cc2055" providerId="LiveId" clId="{A94F9FAE-77F2-437D-BC50-F3B2A4C073F2}" dt="2025-05-22T17:37:14.951" v="2239"/>
          <ac:graphicFrameMkLst>
            <pc:docMk/>
            <pc:sldMk cId="235754521" sldId="287"/>
            <ac:graphicFrameMk id="7" creationId="{73F15C85-30F8-B556-B64C-9FBF09DC7C0E}"/>
          </ac:graphicFrameMkLst>
        </pc:graphicFrameChg>
        <pc:graphicFrameChg chg="add mod modGraphic">
          <ac:chgData name="ALOK RANJAN" userId="b55bb7f447cc2055" providerId="LiveId" clId="{A94F9FAE-77F2-437D-BC50-F3B2A4C073F2}" dt="2025-05-26T03:17:55.329" v="3927" actId="14100"/>
          <ac:graphicFrameMkLst>
            <pc:docMk/>
            <pc:sldMk cId="235754521" sldId="287"/>
            <ac:graphicFrameMk id="9" creationId="{5BE9DEF2-0EAB-40BE-6DBF-20624ADE79E9}"/>
          </ac:graphicFrameMkLst>
        </pc:graphicFrameChg>
        <pc:picChg chg="mod">
          <ac:chgData name="ALOK RANJAN" userId="b55bb7f447cc2055" providerId="LiveId" clId="{A94F9FAE-77F2-437D-BC50-F3B2A4C073F2}" dt="2025-05-14T11:27:54.961" v="1205" actId="1076"/>
          <ac:picMkLst>
            <pc:docMk/>
            <pc:sldMk cId="235754521" sldId="287"/>
            <ac:picMk id="4" creationId="{3C66A6AB-8DB5-B72D-9C50-79BB2D4AC68A}"/>
          </ac:picMkLst>
        </pc:picChg>
      </pc:sldChg>
      <pc:sldChg chg="addSp delSp modSp add del mod">
        <pc:chgData name="ALOK RANJAN" userId="b55bb7f447cc2055" providerId="LiveId" clId="{A94F9FAE-77F2-437D-BC50-F3B2A4C073F2}" dt="2025-05-22T13:34:14.610" v="2029" actId="2696"/>
        <pc:sldMkLst>
          <pc:docMk/>
          <pc:sldMk cId="4233763833" sldId="288"/>
        </pc:sldMkLst>
      </pc:sldChg>
      <pc:sldChg chg="addSp delSp modSp add del mod">
        <pc:chgData name="ALOK RANJAN" userId="b55bb7f447cc2055" providerId="LiveId" clId="{A94F9FAE-77F2-437D-BC50-F3B2A4C073F2}" dt="2025-05-22T13:34:18.232" v="2030" actId="2696"/>
        <pc:sldMkLst>
          <pc:docMk/>
          <pc:sldMk cId="2451690195" sldId="289"/>
        </pc:sldMkLst>
      </pc:sldChg>
      <pc:sldChg chg="addSp delSp modSp add mod ord">
        <pc:chgData name="ALOK RANJAN" userId="b55bb7f447cc2055" providerId="LiveId" clId="{A94F9FAE-77F2-437D-BC50-F3B2A4C073F2}" dt="2025-05-26T18:08:50.174" v="4283" actId="1036"/>
        <pc:sldMkLst>
          <pc:docMk/>
          <pc:sldMk cId="4210966759" sldId="290"/>
        </pc:sldMkLst>
        <pc:spChg chg="add mod">
          <ac:chgData name="ALOK RANJAN" userId="b55bb7f447cc2055" providerId="LiveId" clId="{A94F9FAE-77F2-437D-BC50-F3B2A4C073F2}" dt="2025-05-26T04:19:28.956" v="4274" actId="1076"/>
          <ac:spMkLst>
            <pc:docMk/>
            <pc:sldMk cId="4210966759" sldId="290"/>
            <ac:spMk id="3" creationId="{37678832-D7B9-B4B6-68CB-078D66312DA5}"/>
          </ac:spMkLst>
        </pc:spChg>
        <pc:spChg chg="add mod">
          <ac:chgData name="ALOK RANJAN" userId="b55bb7f447cc2055" providerId="LiveId" clId="{A94F9FAE-77F2-437D-BC50-F3B2A4C073F2}" dt="2025-05-22T18:17:45.048" v="2448"/>
          <ac:spMkLst>
            <pc:docMk/>
            <pc:sldMk cId="4210966759" sldId="290"/>
            <ac:spMk id="5" creationId="{07A91500-527E-8A3D-3113-B6A356DEE5B3}"/>
          </ac:spMkLst>
        </pc:spChg>
        <pc:spChg chg="add mod">
          <ac:chgData name="ALOK RANJAN" userId="b55bb7f447cc2055" providerId="LiveId" clId="{A94F9FAE-77F2-437D-BC50-F3B2A4C073F2}" dt="2025-05-14T04:50:21.658" v="1093" actId="255"/>
          <ac:spMkLst>
            <pc:docMk/>
            <pc:sldMk cId="4210966759" sldId="290"/>
            <ac:spMk id="6" creationId="{C7D8D2E3-911D-804D-67C7-6E47CEBA3E54}"/>
          </ac:spMkLst>
        </pc:spChg>
        <pc:spChg chg="add mod">
          <ac:chgData name="ALOK RANJAN" userId="b55bb7f447cc2055" providerId="LiveId" clId="{A94F9FAE-77F2-437D-BC50-F3B2A4C073F2}" dt="2025-05-14T04:50:11.247" v="1092" actId="255"/>
          <ac:spMkLst>
            <pc:docMk/>
            <pc:sldMk cId="4210966759" sldId="290"/>
            <ac:spMk id="7" creationId="{81A8B849-1913-2C18-5AAA-9130811268FE}"/>
          </ac:spMkLst>
        </pc:spChg>
        <pc:spChg chg="add mod">
          <ac:chgData name="ALOK RANJAN" userId="b55bb7f447cc2055" providerId="LiveId" clId="{A94F9FAE-77F2-437D-BC50-F3B2A4C073F2}" dt="2025-05-14T04:52:00.673" v="1107" actId="120"/>
          <ac:spMkLst>
            <pc:docMk/>
            <pc:sldMk cId="4210966759" sldId="290"/>
            <ac:spMk id="8" creationId="{BED93FC3-253C-322C-E824-BEBB1EF0F6FC}"/>
          </ac:spMkLst>
        </pc:spChg>
        <pc:spChg chg="add mod">
          <ac:chgData name="ALOK RANJAN" userId="b55bb7f447cc2055" providerId="LiveId" clId="{A94F9FAE-77F2-437D-BC50-F3B2A4C073F2}" dt="2025-05-14T04:52:44.182" v="1114" actId="20577"/>
          <ac:spMkLst>
            <pc:docMk/>
            <pc:sldMk cId="4210966759" sldId="290"/>
            <ac:spMk id="9" creationId="{F8926F7F-F78E-D5DB-5968-1B8AAE3E8D7B}"/>
          </ac:spMkLst>
        </pc:spChg>
        <pc:spChg chg="add mod">
          <ac:chgData name="ALOK RANJAN" userId="b55bb7f447cc2055" providerId="LiveId" clId="{A94F9FAE-77F2-437D-BC50-F3B2A4C073F2}" dt="2025-05-14T04:53:11.773" v="1116" actId="255"/>
          <ac:spMkLst>
            <pc:docMk/>
            <pc:sldMk cId="4210966759" sldId="290"/>
            <ac:spMk id="10" creationId="{043248B0-F292-C97D-567C-22FA008ACCB9}"/>
          </ac:spMkLst>
        </pc:spChg>
        <pc:spChg chg="add mod">
          <ac:chgData name="ALOK RANJAN" userId="b55bb7f447cc2055" providerId="LiveId" clId="{A94F9FAE-77F2-437D-BC50-F3B2A4C073F2}" dt="2025-05-14T04:58:27.730" v="1152" actId="20577"/>
          <ac:spMkLst>
            <pc:docMk/>
            <pc:sldMk cId="4210966759" sldId="290"/>
            <ac:spMk id="12" creationId="{F6639271-2B16-3106-BE44-2E15596A5B5F}"/>
          </ac:spMkLst>
        </pc:spChg>
        <pc:spChg chg="add mod">
          <ac:chgData name="ALOK RANJAN" userId="b55bb7f447cc2055" providerId="LiveId" clId="{A94F9FAE-77F2-437D-BC50-F3B2A4C073F2}" dt="2025-05-22T17:51:07.100" v="2329" actId="1076"/>
          <ac:spMkLst>
            <pc:docMk/>
            <pc:sldMk cId="4210966759" sldId="290"/>
            <ac:spMk id="13" creationId="{8C680039-B023-FDD4-910A-41C362894094}"/>
          </ac:spMkLst>
        </pc:spChg>
        <pc:spChg chg="add mod">
          <ac:chgData name="ALOK RANJAN" userId="b55bb7f447cc2055" providerId="LiveId" clId="{A94F9FAE-77F2-437D-BC50-F3B2A4C073F2}" dt="2025-05-22T17:51:00.151" v="2328" actId="1076"/>
          <ac:spMkLst>
            <pc:docMk/>
            <pc:sldMk cId="4210966759" sldId="290"/>
            <ac:spMk id="14" creationId="{2B1ABA40-8186-FCF5-7E03-6D367A1A2899}"/>
          </ac:spMkLst>
        </pc:spChg>
        <pc:spChg chg="add del mod">
          <ac:chgData name="ALOK RANJAN" userId="b55bb7f447cc2055" providerId="LiveId" clId="{A94F9FAE-77F2-437D-BC50-F3B2A4C073F2}" dt="2025-05-26T04:18:58.823" v="4270" actId="478"/>
          <ac:spMkLst>
            <pc:docMk/>
            <pc:sldMk cId="4210966759" sldId="290"/>
            <ac:spMk id="15" creationId="{8A610845-18DA-D350-7529-A6E1FE865386}"/>
          </ac:spMkLst>
        </pc:spChg>
        <pc:spChg chg="add mod">
          <ac:chgData name="ALOK RANJAN" userId="b55bb7f447cc2055" providerId="LiveId" clId="{A94F9FAE-77F2-437D-BC50-F3B2A4C073F2}" dt="2025-05-26T04:12:27.253" v="4175" actId="404"/>
          <ac:spMkLst>
            <pc:docMk/>
            <pc:sldMk cId="4210966759" sldId="290"/>
            <ac:spMk id="17" creationId="{1F280B9A-BFCE-4DF4-673C-0F4B8619F6E9}"/>
          </ac:spMkLst>
        </pc:spChg>
        <pc:spChg chg="add del mod">
          <ac:chgData name="ALOK RANJAN" userId="b55bb7f447cc2055" providerId="LiveId" clId="{A94F9FAE-77F2-437D-BC50-F3B2A4C073F2}" dt="2025-05-26T04:12:53.682" v="4181" actId="478"/>
          <ac:spMkLst>
            <pc:docMk/>
            <pc:sldMk cId="4210966759" sldId="290"/>
            <ac:spMk id="23" creationId="{3E31F539-403E-1F0E-ABA8-EA5D39769157}"/>
          </ac:spMkLst>
        </pc:spChg>
        <pc:spChg chg="add mod">
          <ac:chgData name="ALOK RANJAN" userId="b55bb7f447cc2055" providerId="LiveId" clId="{A94F9FAE-77F2-437D-BC50-F3B2A4C073F2}" dt="2025-05-26T18:08:34.268" v="4281" actId="20577"/>
          <ac:spMkLst>
            <pc:docMk/>
            <pc:sldMk cId="4210966759" sldId="290"/>
            <ac:spMk id="24" creationId="{5B220FC1-280B-2139-E185-89D9FC4CB3E9}"/>
          </ac:spMkLst>
        </pc:spChg>
        <pc:spChg chg="add mod">
          <ac:chgData name="ALOK RANJAN" userId="b55bb7f447cc2055" providerId="LiveId" clId="{A94F9FAE-77F2-437D-BC50-F3B2A4C073F2}" dt="2025-05-26T04:13:39.784" v="4202" actId="1076"/>
          <ac:spMkLst>
            <pc:docMk/>
            <pc:sldMk cId="4210966759" sldId="290"/>
            <ac:spMk id="25" creationId="{27738708-ACD2-5964-4FC8-AAF1D7F26E11}"/>
          </ac:spMkLst>
        </pc:spChg>
        <pc:spChg chg="add mod">
          <ac:chgData name="ALOK RANJAN" userId="b55bb7f447cc2055" providerId="LiveId" clId="{A94F9FAE-77F2-437D-BC50-F3B2A4C073F2}" dt="2025-05-26T04:17:26.830" v="4227" actId="404"/>
          <ac:spMkLst>
            <pc:docMk/>
            <pc:sldMk cId="4210966759" sldId="290"/>
            <ac:spMk id="34" creationId="{06FAF1A9-8E99-1166-0459-DA47E5468C90}"/>
          </ac:spMkLst>
        </pc:spChg>
        <pc:spChg chg="add mod">
          <ac:chgData name="ALOK RANJAN" userId="b55bb7f447cc2055" providerId="LiveId" clId="{A94F9FAE-77F2-437D-BC50-F3B2A4C073F2}" dt="2025-05-26T04:18:11.824" v="4262" actId="404"/>
          <ac:spMkLst>
            <pc:docMk/>
            <pc:sldMk cId="4210966759" sldId="290"/>
            <ac:spMk id="37" creationId="{3FE54C1F-1F21-83A3-8668-DCD09A149B1C}"/>
          </ac:spMkLst>
        </pc:spChg>
        <pc:graphicFrameChg chg="add modGraphic">
          <ac:chgData name="ALOK RANJAN" userId="b55bb7f447cc2055" providerId="LiveId" clId="{A94F9FAE-77F2-437D-BC50-F3B2A4C073F2}" dt="2025-05-13T15:24:10.585" v="1022" actId="1032"/>
          <ac:graphicFrameMkLst>
            <pc:docMk/>
            <pc:sldMk cId="4210966759" sldId="290"/>
            <ac:graphicFrameMk id="11" creationId="{F6A1818B-3C85-ED81-5149-E7C489C88D8A}"/>
          </ac:graphicFrameMkLst>
        </pc:graphicFrameChg>
        <pc:picChg chg="mod">
          <ac:chgData name="ALOK RANJAN" userId="b55bb7f447cc2055" providerId="LiveId" clId="{A94F9FAE-77F2-437D-BC50-F3B2A4C073F2}" dt="2025-05-26T18:08:50.174" v="4283" actId="1036"/>
          <ac:picMkLst>
            <pc:docMk/>
            <pc:sldMk cId="4210966759" sldId="290"/>
            <ac:picMk id="4" creationId="{760BC8CE-2573-E12E-1DD7-4ECFD9C48906}"/>
          </ac:picMkLst>
        </pc:picChg>
        <pc:picChg chg="add del mod">
          <ac:chgData name="ALOK RANJAN" userId="b55bb7f447cc2055" providerId="LiveId" clId="{A94F9FAE-77F2-437D-BC50-F3B2A4C073F2}" dt="2025-05-26T04:15:03.245" v="4209" actId="478"/>
          <ac:picMkLst>
            <pc:docMk/>
            <pc:sldMk cId="4210966759" sldId="290"/>
            <ac:picMk id="16" creationId="{3BA7DA40-781E-1009-697F-32C1DBFD1A08}"/>
          </ac:picMkLst>
        </pc:picChg>
        <pc:picChg chg="add del mod">
          <ac:chgData name="ALOK RANJAN" userId="b55bb7f447cc2055" providerId="LiveId" clId="{A94F9FAE-77F2-437D-BC50-F3B2A4C073F2}" dt="2025-05-26T04:12:12.936" v="4173" actId="478"/>
          <ac:picMkLst>
            <pc:docMk/>
            <pc:sldMk cId="4210966759" sldId="290"/>
            <ac:picMk id="20" creationId="{BBE9B392-4B9A-9E97-0E1A-EFDF6DB660BE}"/>
          </ac:picMkLst>
        </pc:picChg>
        <pc:picChg chg="add mod">
          <ac:chgData name="ALOK RANJAN" userId="b55bb7f447cc2055" providerId="LiveId" clId="{A94F9FAE-77F2-437D-BC50-F3B2A4C073F2}" dt="2025-05-26T04:15:07.223" v="4210" actId="1076"/>
          <ac:picMkLst>
            <pc:docMk/>
            <pc:sldMk cId="4210966759" sldId="290"/>
            <ac:picMk id="28" creationId="{241E6636-0B34-6F55-3050-1762E01DC26D}"/>
          </ac:picMkLst>
        </pc:picChg>
        <pc:picChg chg="add mod">
          <ac:chgData name="ALOK RANJAN" userId="b55bb7f447cc2055" providerId="LiveId" clId="{A94F9FAE-77F2-437D-BC50-F3B2A4C073F2}" dt="2025-05-26T04:16:13.553" v="4217" actId="1076"/>
          <ac:picMkLst>
            <pc:docMk/>
            <pc:sldMk cId="4210966759" sldId="290"/>
            <ac:picMk id="31" creationId="{D0FF0DE3-B31D-F0B2-CAFC-2675764B35A7}"/>
          </ac:picMkLst>
        </pc:picChg>
        <pc:picChg chg="add mod">
          <ac:chgData name="ALOK RANJAN" userId="b55bb7f447cc2055" providerId="LiveId" clId="{A94F9FAE-77F2-437D-BC50-F3B2A4C073F2}" dt="2025-05-26T04:12:20.793" v="4174" actId="1076"/>
          <ac:picMkLst>
            <pc:docMk/>
            <pc:sldMk cId="4210966759" sldId="290"/>
            <ac:picMk id="47" creationId="{E5B69138-1DC0-6850-A72C-6CF9E7FFCC32}"/>
          </ac:picMkLst>
        </pc:picChg>
        <pc:picChg chg="add mod">
          <ac:chgData name="ALOK RANJAN" userId="b55bb7f447cc2055" providerId="LiveId" clId="{A94F9FAE-77F2-437D-BC50-F3B2A4C073F2}" dt="2025-05-22T17:55:23.517" v="2355" actId="14100"/>
          <ac:picMkLst>
            <pc:docMk/>
            <pc:sldMk cId="4210966759" sldId="290"/>
            <ac:picMk id="49" creationId="{3724FDD5-4055-47AE-0D9B-4579F747E02D}"/>
          </ac:picMkLst>
        </pc:picChg>
        <pc:picChg chg="add del mod">
          <ac:chgData name="ALOK RANJAN" userId="b55bb7f447cc2055" providerId="LiveId" clId="{A94F9FAE-77F2-437D-BC50-F3B2A4C073F2}" dt="2025-05-26T04:16:07.745" v="4216" actId="478"/>
          <ac:picMkLst>
            <pc:docMk/>
            <pc:sldMk cId="4210966759" sldId="290"/>
            <ac:picMk id="51" creationId="{E2D79447-2ACA-EDE2-C8A2-CBFF5A5B61F8}"/>
          </ac:picMkLst>
        </pc:picChg>
        <pc:picChg chg="add del mod">
          <ac:chgData name="ALOK RANJAN" userId="b55bb7f447cc2055" providerId="LiveId" clId="{A94F9FAE-77F2-437D-BC50-F3B2A4C073F2}" dt="2025-05-26T04:17:11.981" v="4226" actId="478"/>
          <ac:picMkLst>
            <pc:docMk/>
            <pc:sldMk cId="4210966759" sldId="290"/>
            <ac:picMk id="53" creationId="{C9E650D4-1B4B-3120-C208-3A7DB8E1071A}"/>
          </ac:picMkLst>
        </pc:picChg>
        <pc:picChg chg="add del mod">
          <ac:chgData name="ALOK RANJAN" userId="b55bb7f447cc2055" providerId="LiveId" clId="{A94F9FAE-77F2-437D-BC50-F3B2A4C073F2}" dt="2025-05-26T04:19:21.290" v="4273" actId="478"/>
          <ac:picMkLst>
            <pc:docMk/>
            <pc:sldMk cId="4210966759" sldId="290"/>
            <ac:picMk id="55" creationId="{56AEEBDE-A47E-D8CB-2EA1-4BA2EAB808B6}"/>
          </ac:picMkLst>
        </pc:picChg>
        <pc:picChg chg="add del mod">
          <ac:chgData name="ALOK RANJAN" userId="b55bb7f447cc2055" providerId="LiveId" clId="{A94F9FAE-77F2-437D-BC50-F3B2A4C073F2}" dt="2025-05-26T04:19:00.829" v="4271" actId="478"/>
          <ac:picMkLst>
            <pc:docMk/>
            <pc:sldMk cId="4210966759" sldId="290"/>
            <ac:picMk id="57" creationId="{A016DD34-0EB4-72E8-02F4-C2438E2BDD43}"/>
          </ac:picMkLst>
        </pc:picChg>
        <pc:cxnChg chg="add mod">
          <ac:chgData name="ALOK RANJAN" userId="b55bb7f447cc2055" providerId="LiveId" clId="{A94F9FAE-77F2-437D-BC50-F3B2A4C073F2}" dt="2025-05-14T05:05:26.588" v="1185" actId="14100"/>
          <ac:cxnSpMkLst>
            <pc:docMk/>
            <pc:sldMk cId="4210966759" sldId="290"/>
            <ac:cxnSpMk id="18" creationId="{9369B806-2962-DC86-5825-2416B754C35B}"/>
          </ac:cxnSpMkLst>
        </pc:cxnChg>
        <pc:cxnChg chg="add mod">
          <ac:chgData name="ALOK RANJAN" userId="b55bb7f447cc2055" providerId="LiveId" clId="{A94F9FAE-77F2-437D-BC50-F3B2A4C073F2}" dt="2025-05-14T05:02:52.339" v="1163" actId="14100"/>
          <ac:cxnSpMkLst>
            <pc:docMk/>
            <pc:sldMk cId="4210966759" sldId="290"/>
            <ac:cxnSpMk id="19" creationId="{A655FF83-6262-E2A9-8E48-EF542ED0BD4E}"/>
          </ac:cxnSpMkLst>
        </pc:cxnChg>
        <pc:cxnChg chg="add mod">
          <ac:chgData name="ALOK RANJAN" userId="b55bb7f447cc2055" providerId="LiveId" clId="{A94F9FAE-77F2-437D-BC50-F3B2A4C073F2}" dt="2025-05-14T05:03:30.772" v="1167" actId="14100"/>
          <ac:cxnSpMkLst>
            <pc:docMk/>
            <pc:sldMk cId="4210966759" sldId="290"/>
            <ac:cxnSpMk id="22" creationId="{CA60531B-93C0-C781-A902-151F5D9712EC}"/>
          </ac:cxnSpMkLst>
        </pc:cxnChg>
        <pc:cxnChg chg="add mod">
          <ac:chgData name="ALOK RANJAN" userId="b55bb7f447cc2055" providerId="LiveId" clId="{A94F9FAE-77F2-437D-BC50-F3B2A4C073F2}" dt="2025-05-14T05:07:15.271" v="1197" actId="14100"/>
          <ac:cxnSpMkLst>
            <pc:docMk/>
            <pc:sldMk cId="4210966759" sldId="290"/>
            <ac:cxnSpMk id="26" creationId="{9080DD1A-1093-76A0-888B-A233EBA47C18}"/>
          </ac:cxnSpMkLst>
        </pc:cxnChg>
        <pc:cxnChg chg="add mod">
          <ac:chgData name="ALOK RANJAN" userId="b55bb7f447cc2055" providerId="LiveId" clId="{A94F9FAE-77F2-437D-BC50-F3B2A4C073F2}" dt="2025-05-14T05:04:43.253" v="1178" actId="14100"/>
          <ac:cxnSpMkLst>
            <pc:docMk/>
            <pc:sldMk cId="4210966759" sldId="290"/>
            <ac:cxnSpMk id="30" creationId="{F74FCB5A-E98A-91FF-55D3-DDD0DD45F2EE}"/>
          </ac:cxnSpMkLst>
        </pc:cxnChg>
        <pc:cxnChg chg="add mod">
          <ac:chgData name="ALOK RANJAN" userId="b55bb7f447cc2055" providerId="LiveId" clId="{A94F9FAE-77F2-437D-BC50-F3B2A4C073F2}" dt="2025-05-22T17:51:23.568" v="2332" actId="14100"/>
          <ac:cxnSpMkLst>
            <pc:docMk/>
            <pc:sldMk cId="4210966759" sldId="290"/>
            <ac:cxnSpMk id="32" creationId="{A370AB84-B5E7-3A66-45BC-CA23F140CA18}"/>
          </ac:cxnSpMkLst>
        </pc:cxnChg>
        <pc:cxnChg chg="add mod">
          <ac:chgData name="ALOK RANJAN" userId="b55bb7f447cc2055" providerId="LiveId" clId="{A94F9FAE-77F2-437D-BC50-F3B2A4C073F2}" dt="2025-05-22T17:51:43.202" v="2336" actId="14100"/>
          <ac:cxnSpMkLst>
            <pc:docMk/>
            <pc:sldMk cId="4210966759" sldId="290"/>
            <ac:cxnSpMk id="36" creationId="{F91F9176-53CB-47BE-17E1-941FDD203D66}"/>
          </ac:cxnSpMkLst>
        </pc:cxnChg>
        <pc:cxnChg chg="add mod">
          <ac:chgData name="ALOK RANJAN" userId="b55bb7f447cc2055" providerId="LiveId" clId="{A94F9FAE-77F2-437D-BC50-F3B2A4C073F2}" dt="2025-05-14T05:05:46.778" v="1187" actId="14100"/>
          <ac:cxnSpMkLst>
            <pc:docMk/>
            <pc:sldMk cId="4210966759" sldId="290"/>
            <ac:cxnSpMk id="39" creationId="{E471CF67-4AAC-9DF2-7FC4-086C5BAC1982}"/>
          </ac:cxnSpMkLst>
        </pc:cxnChg>
        <pc:cxnChg chg="add mod">
          <ac:chgData name="ALOK RANJAN" userId="b55bb7f447cc2055" providerId="LiveId" clId="{A94F9FAE-77F2-437D-BC50-F3B2A4C073F2}" dt="2025-05-14T05:05:52.134" v="1188"/>
          <ac:cxnSpMkLst>
            <pc:docMk/>
            <pc:sldMk cId="4210966759" sldId="290"/>
            <ac:cxnSpMk id="41" creationId="{FDD312DA-CDDD-68ED-B720-DD5AA79B2E35}"/>
          </ac:cxnSpMkLst>
        </pc:cxnChg>
        <pc:cxnChg chg="add mod">
          <ac:chgData name="ALOK RANJAN" userId="b55bb7f447cc2055" providerId="LiveId" clId="{A94F9FAE-77F2-437D-BC50-F3B2A4C073F2}" dt="2025-05-22T17:51:00.151" v="2328" actId="1076"/>
          <ac:cxnSpMkLst>
            <pc:docMk/>
            <pc:sldMk cId="4210966759" sldId="290"/>
            <ac:cxnSpMk id="42" creationId="{BF8D9031-F037-894C-F609-5343DFB84A9B}"/>
          </ac:cxnSpMkLst>
        </pc:cxnChg>
        <pc:cxnChg chg="add del mod">
          <ac:chgData name="ALOK RANJAN" userId="b55bb7f447cc2055" providerId="LiveId" clId="{A94F9FAE-77F2-437D-BC50-F3B2A4C073F2}" dt="2025-05-26T04:19:04.372" v="4272" actId="478"/>
          <ac:cxnSpMkLst>
            <pc:docMk/>
            <pc:sldMk cId="4210966759" sldId="290"/>
            <ac:cxnSpMk id="45" creationId="{EFD1A123-1F8A-7A99-34C0-F7B2897F36E2}"/>
          </ac:cxnSpMkLst>
        </pc:cxnChg>
      </pc:sldChg>
      <pc:sldChg chg="addSp delSp modSp add mod">
        <pc:chgData name="ALOK RANJAN" userId="b55bb7f447cc2055" providerId="LiveId" clId="{A94F9FAE-77F2-437D-BC50-F3B2A4C073F2}" dt="2025-05-26T03:40:57.162" v="3987" actId="20577"/>
        <pc:sldMkLst>
          <pc:docMk/>
          <pc:sldMk cId="2177969502" sldId="291"/>
        </pc:sldMkLst>
        <pc:spChg chg="add mod">
          <ac:chgData name="ALOK RANJAN" userId="b55bb7f447cc2055" providerId="LiveId" clId="{A94F9FAE-77F2-437D-BC50-F3B2A4C073F2}" dt="2025-05-26T02:54:32.871" v="3542" actId="20577"/>
          <ac:spMkLst>
            <pc:docMk/>
            <pc:sldMk cId="2177969502" sldId="291"/>
            <ac:spMk id="4" creationId="{4874DC74-F2B7-D571-11C6-BA9C4CB4C689}"/>
          </ac:spMkLst>
        </pc:spChg>
        <pc:spChg chg="add mod">
          <ac:chgData name="ALOK RANJAN" userId="b55bb7f447cc2055" providerId="LiveId" clId="{A94F9FAE-77F2-437D-BC50-F3B2A4C073F2}" dt="2025-05-26T03:40:57.162" v="3987" actId="20577"/>
          <ac:spMkLst>
            <pc:docMk/>
            <pc:sldMk cId="2177969502" sldId="291"/>
            <ac:spMk id="7" creationId="{E322E14F-8397-2C74-6601-1812AF902B93}"/>
          </ac:spMkLst>
        </pc:spChg>
      </pc:sldChg>
      <pc:sldChg chg="addSp delSp modSp add del mod">
        <pc:chgData name="ALOK RANJAN" userId="b55bb7f447cc2055" providerId="LiveId" clId="{A94F9FAE-77F2-437D-BC50-F3B2A4C073F2}" dt="2025-05-26T02:59:35.350" v="3595" actId="2696"/>
        <pc:sldMkLst>
          <pc:docMk/>
          <pc:sldMk cId="1299717118" sldId="292"/>
        </pc:sldMkLst>
        <pc:picChg chg="add del mod">
          <ac:chgData name="ALOK RANJAN" userId="b55bb7f447cc2055" providerId="LiveId" clId="{A94F9FAE-77F2-437D-BC50-F3B2A4C073F2}" dt="2025-05-26T02:58:08.713" v="3580" actId="478"/>
          <ac:picMkLst>
            <pc:docMk/>
            <pc:sldMk cId="1299717118" sldId="292"/>
            <ac:picMk id="8" creationId="{1388F21A-3716-E7DD-9FA2-77C6A1B17950}"/>
          </ac:picMkLst>
        </pc:picChg>
        <pc:picChg chg="add del mod">
          <ac:chgData name="ALOK RANJAN" userId="b55bb7f447cc2055" providerId="LiveId" clId="{A94F9FAE-77F2-437D-BC50-F3B2A4C073F2}" dt="2025-05-26T02:58:06.138" v="3579" actId="478"/>
          <ac:picMkLst>
            <pc:docMk/>
            <pc:sldMk cId="1299717118" sldId="292"/>
            <ac:picMk id="12" creationId="{F8C1454B-7BAB-6143-E40F-14C1E45830A1}"/>
          </ac:picMkLst>
        </pc:picChg>
      </pc:sldChg>
      <pc:sldChg chg="addSp delSp modSp add del mod">
        <pc:chgData name="ALOK RANJAN" userId="b55bb7f447cc2055" providerId="LiveId" clId="{A94F9FAE-77F2-437D-BC50-F3B2A4C073F2}" dt="2025-05-25T20:36:24.710" v="3005" actId="2696"/>
        <pc:sldMkLst>
          <pc:docMk/>
          <pc:sldMk cId="2380686608" sldId="293"/>
        </pc:sldMkLst>
      </pc:sldChg>
      <pc:sldChg chg="addSp delSp modSp add del mod">
        <pc:chgData name="ALOK RANJAN" userId="b55bb7f447cc2055" providerId="LiveId" clId="{A94F9FAE-77F2-437D-BC50-F3B2A4C073F2}" dt="2025-05-25T20:36:27.279" v="3006" actId="2696"/>
        <pc:sldMkLst>
          <pc:docMk/>
          <pc:sldMk cId="674939890" sldId="294"/>
        </pc:sldMkLst>
      </pc:sldChg>
      <pc:sldChg chg="addSp delSp modSp add del mod">
        <pc:chgData name="ALOK RANJAN" userId="b55bb7f447cc2055" providerId="LiveId" clId="{A94F9FAE-77F2-437D-BC50-F3B2A4C073F2}" dt="2025-05-25T20:36:29.894" v="3007" actId="2696"/>
        <pc:sldMkLst>
          <pc:docMk/>
          <pc:sldMk cId="245176103" sldId="295"/>
        </pc:sldMkLst>
      </pc:sldChg>
      <pc:sldChg chg="addSp modSp add mod">
        <pc:chgData name="ALOK RANJAN" userId="b55bb7f447cc2055" providerId="LiveId" clId="{A94F9FAE-77F2-437D-BC50-F3B2A4C073F2}" dt="2025-05-26T03:28:41.135" v="3930" actId="20577"/>
        <pc:sldMkLst>
          <pc:docMk/>
          <pc:sldMk cId="3973209416" sldId="296"/>
        </pc:sldMkLst>
        <pc:spChg chg="add mod">
          <ac:chgData name="ALOK RANJAN" userId="b55bb7f447cc2055" providerId="LiveId" clId="{A94F9FAE-77F2-437D-BC50-F3B2A4C073F2}" dt="2025-05-26T03:28:41.135" v="3930" actId="20577"/>
          <ac:spMkLst>
            <pc:docMk/>
            <pc:sldMk cId="3973209416" sldId="296"/>
            <ac:spMk id="6" creationId="{A20DE6F7-6B4A-7CE0-A83D-9A8674BA0C3D}"/>
          </ac:spMkLst>
        </pc:spChg>
        <pc:graphicFrameChg chg="mod">
          <ac:chgData name="ALOK RANJAN" userId="b55bb7f447cc2055" providerId="LiveId" clId="{A94F9FAE-77F2-437D-BC50-F3B2A4C073F2}" dt="2025-05-26T03:09:26.778" v="3859" actId="1076"/>
          <ac:graphicFrameMkLst>
            <pc:docMk/>
            <pc:sldMk cId="3973209416" sldId="296"/>
            <ac:graphicFrameMk id="3" creationId="{BF8CF791-6166-7322-704A-5A51D2BFA6B4}"/>
          </ac:graphicFrameMkLst>
        </pc:graphicFrameChg>
        <pc:picChg chg="mod">
          <ac:chgData name="ALOK RANJAN" userId="b55bb7f447cc2055" providerId="LiveId" clId="{A94F9FAE-77F2-437D-BC50-F3B2A4C073F2}" dt="2025-05-26T03:15:27.062" v="3910" actId="1036"/>
          <ac:picMkLst>
            <pc:docMk/>
            <pc:sldMk cId="3973209416" sldId="296"/>
            <ac:picMk id="4" creationId="{C3B284B1-D245-D087-C94A-F8523704D20E}"/>
          </ac:picMkLst>
        </pc:picChg>
      </pc:sldChg>
      <pc:sldChg chg="del">
        <pc:chgData name="ALOK RANJAN" userId="b55bb7f447cc2055" providerId="LiveId" clId="{A94F9FAE-77F2-437D-BC50-F3B2A4C073F2}" dt="2025-05-26T02:21:41.955" v="3370" actId="2696"/>
        <pc:sldMkLst>
          <pc:docMk/>
          <pc:sldMk cId="865404243" sldId="297"/>
        </pc:sldMkLst>
      </pc:sldChg>
      <pc:sldChg chg="modSp add mod">
        <pc:chgData name="ALOK RANJAN" userId="b55bb7f447cc2055" providerId="LiveId" clId="{A94F9FAE-77F2-437D-BC50-F3B2A4C073F2}" dt="2025-05-26T02:50:56.498" v="3446" actId="1076"/>
        <pc:sldMkLst>
          <pc:docMk/>
          <pc:sldMk cId="3461657420" sldId="297"/>
        </pc:sldMkLst>
        <pc:spChg chg="mod">
          <ac:chgData name="ALOK RANJAN" userId="b55bb7f447cc2055" providerId="LiveId" clId="{A94F9FAE-77F2-437D-BC50-F3B2A4C073F2}" dt="2025-05-26T02:50:56.498" v="3446" actId="1076"/>
          <ac:spMkLst>
            <pc:docMk/>
            <pc:sldMk cId="3461657420" sldId="297"/>
            <ac:spMk id="2" creationId="{32E70407-5BB3-5F7B-1A22-F11CD1293FC8}"/>
          </ac:spMkLst>
        </pc:spChg>
        <pc:spChg chg="mod">
          <ac:chgData name="ALOK RANJAN" userId="b55bb7f447cc2055" providerId="LiveId" clId="{A94F9FAE-77F2-437D-BC50-F3B2A4C073F2}" dt="2025-05-26T02:22:05.818" v="3400" actId="20577"/>
          <ac:spMkLst>
            <pc:docMk/>
            <pc:sldMk cId="3461657420" sldId="297"/>
            <ac:spMk id="6" creationId="{CF5A9E56-986E-3A0F-5C95-DF6C46D7922D}"/>
          </ac:spMkLst>
        </pc:spChg>
      </pc:sldChg>
      <pc:sldChg chg="new del">
        <pc:chgData name="ALOK RANJAN" userId="b55bb7f447cc2055" providerId="LiveId" clId="{A94F9FAE-77F2-437D-BC50-F3B2A4C073F2}" dt="2025-05-26T03:37:26.252" v="3942" actId="2696"/>
        <pc:sldMkLst>
          <pc:docMk/>
          <pc:sldMk cId="317053873" sldId="298"/>
        </pc:sldMkLst>
      </pc:sldChg>
      <pc:sldChg chg="addSp delSp modSp add mod">
        <pc:chgData name="ALOK RANJAN" userId="b55bb7f447cc2055" providerId="LiveId" clId="{A94F9FAE-77F2-437D-BC50-F3B2A4C073F2}" dt="2025-05-26T03:43:21.297" v="3991" actId="1076"/>
        <pc:sldMkLst>
          <pc:docMk/>
          <pc:sldMk cId="4016750838" sldId="298"/>
        </pc:sldMkLst>
        <pc:spChg chg="mod">
          <ac:chgData name="ALOK RANJAN" userId="b55bb7f447cc2055" providerId="LiveId" clId="{A94F9FAE-77F2-437D-BC50-F3B2A4C073F2}" dt="2025-05-26T03:38:10.555" v="3966" actId="20577"/>
          <ac:spMkLst>
            <pc:docMk/>
            <pc:sldMk cId="4016750838" sldId="298"/>
            <ac:spMk id="5" creationId="{85A2624E-6793-F0EF-24D9-8F0B9D72C412}"/>
          </ac:spMkLst>
        </pc:spChg>
        <pc:spChg chg="del mod">
          <ac:chgData name="ALOK RANJAN" userId="b55bb7f447cc2055" providerId="LiveId" clId="{A94F9FAE-77F2-437D-BC50-F3B2A4C073F2}" dt="2025-05-26T03:40:46.397" v="3973"/>
          <ac:spMkLst>
            <pc:docMk/>
            <pc:sldMk cId="4016750838" sldId="298"/>
            <ac:spMk id="6" creationId="{00AAB056-CFCB-270F-83C5-A749664A359A}"/>
          </ac:spMkLst>
        </pc:spChg>
        <pc:spChg chg="add del mod">
          <ac:chgData name="ALOK RANJAN" userId="b55bb7f447cc2055" providerId="LiveId" clId="{A94F9FAE-77F2-437D-BC50-F3B2A4C073F2}" dt="2025-05-26T03:40:46.398" v="3975"/>
          <ac:spMkLst>
            <pc:docMk/>
            <pc:sldMk cId="4016750838" sldId="298"/>
            <ac:spMk id="7" creationId="{AF333B9E-1F62-A0E5-B036-49905AA51D7E}"/>
          </ac:spMkLst>
        </pc:spChg>
        <pc:spChg chg="add mod">
          <ac:chgData name="ALOK RANJAN" userId="b55bb7f447cc2055" providerId="LiveId" clId="{A94F9FAE-77F2-437D-BC50-F3B2A4C073F2}" dt="2025-05-26T03:43:21.297" v="3991" actId="1076"/>
          <ac:spMkLst>
            <pc:docMk/>
            <pc:sldMk cId="4016750838" sldId="298"/>
            <ac:spMk id="8" creationId="{58DDD92E-EBC3-E742-8E0E-AB8A4A1007C2}"/>
          </ac:spMkLst>
        </pc:spChg>
        <pc:picChg chg="del">
          <ac:chgData name="ALOK RANJAN" userId="b55bb7f447cc2055" providerId="LiveId" clId="{A94F9FAE-77F2-437D-BC50-F3B2A4C073F2}" dt="2025-05-26T03:37:34.014" v="3944" actId="478"/>
          <ac:picMkLst>
            <pc:docMk/>
            <pc:sldMk cId="4016750838" sldId="298"/>
            <ac:picMk id="12" creationId="{BE6860C0-D1C9-1FD7-8179-FCF716810C2E}"/>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77E0CB-1ACC-44EC-A971-F1441E8141E6}" type="doc">
      <dgm:prSet loTypeId="urn:microsoft.com/office/officeart/2005/8/layout/process1" loCatId="process" qsTypeId="urn:microsoft.com/office/officeart/2005/8/quickstyle/simple1" qsCatId="simple" csTypeId="urn:microsoft.com/office/officeart/2005/8/colors/accent1_2" csCatId="accent1" phldr="0"/>
      <dgm:spPr/>
    </dgm:pt>
    <dgm:pt modelId="{CFB58928-1801-4214-8904-6CF3DF5BA992}">
      <dgm:prSet phldrT="[Text]" phldr="1"/>
      <dgm:spPr/>
      <dgm:t>
        <a:bodyPr/>
        <a:lstStyle/>
        <a:p>
          <a:endParaRPr lang="en-IN" dirty="0"/>
        </a:p>
      </dgm:t>
    </dgm:pt>
    <dgm:pt modelId="{04AF6B61-7CD5-4D79-90C8-E80D968981BE}" type="parTrans" cxnId="{25B86608-CD34-4CD6-BA84-57FAA3509A44}">
      <dgm:prSet/>
      <dgm:spPr/>
      <dgm:t>
        <a:bodyPr/>
        <a:lstStyle/>
        <a:p>
          <a:endParaRPr lang="en-IN"/>
        </a:p>
      </dgm:t>
    </dgm:pt>
    <dgm:pt modelId="{5A80BCE1-C841-49DB-A1A5-089E3F8AEAB1}" type="sibTrans" cxnId="{25B86608-CD34-4CD6-BA84-57FAA3509A44}">
      <dgm:prSet/>
      <dgm:spPr/>
      <dgm:t>
        <a:bodyPr/>
        <a:lstStyle/>
        <a:p>
          <a:endParaRPr lang="en-IN" dirty="0"/>
        </a:p>
      </dgm:t>
    </dgm:pt>
    <dgm:pt modelId="{CACBA4C3-770C-44B0-90A6-F443E62EC323}">
      <dgm:prSet phldrT="[Text]" phldr="1"/>
      <dgm:spPr/>
      <dgm:t>
        <a:bodyPr/>
        <a:lstStyle/>
        <a:p>
          <a:endParaRPr lang="en-IN" dirty="0"/>
        </a:p>
      </dgm:t>
    </dgm:pt>
    <dgm:pt modelId="{5A0CE521-1941-4C3C-91AF-58E7D1888B0F}" type="parTrans" cxnId="{4703B19B-0284-420A-977D-141E5D0EE260}">
      <dgm:prSet/>
      <dgm:spPr/>
      <dgm:t>
        <a:bodyPr/>
        <a:lstStyle/>
        <a:p>
          <a:endParaRPr lang="en-IN"/>
        </a:p>
      </dgm:t>
    </dgm:pt>
    <dgm:pt modelId="{01EC2AC7-0C36-4042-B0FA-F0A1290E9FA1}" type="sibTrans" cxnId="{4703B19B-0284-420A-977D-141E5D0EE260}">
      <dgm:prSet/>
      <dgm:spPr/>
      <dgm:t>
        <a:bodyPr/>
        <a:lstStyle/>
        <a:p>
          <a:endParaRPr lang="en-IN" dirty="0"/>
        </a:p>
      </dgm:t>
    </dgm:pt>
    <dgm:pt modelId="{BD9C03DB-9968-4F3A-B42D-F2F319204A06}">
      <dgm:prSet phldrT="[Text]" phldr="1"/>
      <dgm:spPr/>
      <dgm:t>
        <a:bodyPr/>
        <a:lstStyle/>
        <a:p>
          <a:endParaRPr lang="en-IN" dirty="0"/>
        </a:p>
      </dgm:t>
    </dgm:pt>
    <dgm:pt modelId="{96F3ED72-A21A-4D84-8E6F-C3DAA84C7C13}" type="parTrans" cxnId="{F03EDB24-DFF7-435E-9059-12538F7136B0}">
      <dgm:prSet/>
      <dgm:spPr/>
      <dgm:t>
        <a:bodyPr/>
        <a:lstStyle/>
        <a:p>
          <a:endParaRPr lang="en-IN"/>
        </a:p>
      </dgm:t>
    </dgm:pt>
    <dgm:pt modelId="{E016D6D5-D158-4853-9084-5580BD69D499}" type="sibTrans" cxnId="{F03EDB24-DFF7-435E-9059-12538F7136B0}">
      <dgm:prSet/>
      <dgm:spPr/>
      <dgm:t>
        <a:bodyPr/>
        <a:lstStyle/>
        <a:p>
          <a:endParaRPr lang="en-IN"/>
        </a:p>
      </dgm:t>
    </dgm:pt>
    <dgm:pt modelId="{CC6AC936-3019-41ED-A785-A7525A14CC9E}" type="pres">
      <dgm:prSet presAssocID="{5177E0CB-1ACC-44EC-A971-F1441E8141E6}" presName="Name0" presStyleCnt="0">
        <dgm:presLayoutVars>
          <dgm:dir/>
          <dgm:resizeHandles val="exact"/>
        </dgm:presLayoutVars>
      </dgm:prSet>
      <dgm:spPr/>
    </dgm:pt>
    <dgm:pt modelId="{B3DF2EE1-C3D1-4F99-A98B-16D93BE8F130}" type="pres">
      <dgm:prSet presAssocID="{CFB58928-1801-4214-8904-6CF3DF5BA992}" presName="node" presStyleLbl="node1" presStyleIdx="0" presStyleCnt="3">
        <dgm:presLayoutVars>
          <dgm:bulletEnabled val="1"/>
        </dgm:presLayoutVars>
      </dgm:prSet>
      <dgm:spPr/>
    </dgm:pt>
    <dgm:pt modelId="{F9C4A2CD-7042-4083-9AC1-31EA7C403F35}" type="pres">
      <dgm:prSet presAssocID="{5A80BCE1-C841-49DB-A1A5-089E3F8AEAB1}" presName="sibTrans" presStyleLbl="sibTrans2D1" presStyleIdx="0" presStyleCnt="2"/>
      <dgm:spPr/>
    </dgm:pt>
    <dgm:pt modelId="{9EF54DA7-56C8-44B9-BEF6-833DC1F87EA8}" type="pres">
      <dgm:prSet presAssocID="{5A80BCE1-C841-49DB-A1A5-089E3F8AEAB1}" presName="connectorText" presStyleLbl="sibTrans2D1" presStyleIdx="0" presStyleCnt="2"/>
      <dgm:spPr/>
    </dgm:pt>
    <dgm:pt modelId="{931A4BAA-FD1D-4C66-841A-2A2B71802DDE}" type="pres">
      <dgm:prSet presAssocID="{CACBA4C3-770C-44B0-90A6-F443E62EC323}" presName="node" presStyleLbl="node1" presStyleIdx="1" presStyleCnt="3">
        <dgm:presLayoutVars>
          <dgm:bulletEnabled val="1"/>
        </dgm:presLayoutVars>
      </dgm:prSet>
      <dgm:spPr/>
    </dgm:pt>
    <dgm:pt modelId="{354D19A5-9515-473B-A2DA-902E4FB88DE6}" type="pres">
      <dgm:prSet presAssocID="{01EC2AC7-0C36-4042-B0FA-F0A1290E9FA1}" presName="sibTrans" presStyleLbl="sibTrans2D1" presStyleIdx="1" presStyleCnt="2"/>
      <dgm:spPr/>
    </dgm:pt>
    <dgm:pt modelId="{7B4409BA-9321-4CC7-8586-269C8FD15106}" type="pres">
      <dgm:prSet presAssocID="{01EC2AC7-0C36-4042-B0FA-F0A1290E9FA1}" presName="connectorText" presStyleLbl="sibTrans2D1" presStyleIdx="1" presStyleCnt="2"/>
      <dgm:spPr/>
    </dgm:pt>
    <dgm:pt modelId="{4656871F-6916-4B2D-99B1-5148B838D518}" type="pres">
      <dgm:prSet presAssocID="{BD9C03DB-9968-4F3A-B42D-F2F319204A06}" presName="node" presStyleLbl="node1" presStyleIdx="2" presStyleCnt="3">
        <dgm:presLayoutVars>
          <dgm:bulletEnabled val="1"/>
        </dgm:presLayoutVars>
      </dgm:prSet>
      <dgm:spPr/>
    </dgm:pt>
  </dgm:ptLst>
  <dgm:cxnLst>
    <dgm:cxn modelId="{25B86608-CD34-4CD6-BA84-57FAA3509A44}" srcId="{5177E0CB-1ACC-44EC-A971-F1441E8141E6}" destId="{CFB58928-1801-4214-8904-6CF3DF5BA992}" srcOrd="0" destOrd="0" parTransId="{04AF6B61-7CD5-4D79-90C8-E80D968981BE}" sibTransId="{5A80BCE1-C841-49DB-A1A5-089E3F8AEAB1}"/>
    <dgm:cxn modelId="{1E5D7A08-ED65-473B-8A79-D89BC82A622A}" type="presOf" srcId="{5A80BCE1-C841-49DB-A1A5-089E3F8AEAB1}" destId="{F9C4A2CD-7042-4083-9AC1-31EA7C403F35}" srcOrd="0" destOrd="0" presId="urn:microsoft.com/office/officeart/2005/8/layout/process1"/>
    <dgm:cxn modelId="{F03EDB24-DFF7-435E-9059-12538F7136B0}" srcId="{5177E0CB-1ACC-44EC-A971-F1441E8141E6}" destId="{BD9C03DB-9968-4F3A-B42D-F2F319204A06}" srcOrd="2" destOrd="0" parTransId="{96F3ED72-A21A-4D84-8E6F-C3DAA84C7C13}" sibTransId="{E016D6D5-D158-4853-9084-5580BD69D499}"/>
    <dgm:cxn modelId="{E628394C-1ED9-48A0-9644-C2795C627AB0}" type="presOf" srcId="{01EC2AC7-0C36-4042-B0FA-F0A1290E9FA1}" destId="{354D19A5-9515-473B-A2DA-902E4FB88DE6}" srcOrd="0" destOrd="0" presId="urn:microsoft.com/office/officeart/2005/8/layout/process1"/>
    <dgm:cxn modelId="{8F6A2F72-FC27-480F-8F1D-C39F6C03CC10}" type="presOf" srcId="{CACBA4C3-770C-44B0-90A6-F443E62EC323}" destId="{931A4BAA-FD1D-4C66-841A-2A2B71802DDE}" srcOrd="0" destOrd="0" presId="urn:microsoft.com/office/officeart/2005/8/layout/process1"/>
    <dgm:cxn modelId="{120F7983-CA94-47AD-AE9D-22BA015B942A}" type="presOf" srcId="{CFB58928-1801-4214-8904-6CF3DF5BA992}" destId="{B3DF2EE1-C3D1-4F99-A98B-16D93BE8F130}" srcOrd="0" destOrd="0" presId="urn:microsoft.com/office/officeart/2005/8/layout/process1"/>
    <dgm:cxn modelId="{4703B19B-0284-420A-977D-141E5D0EE260}" srcId="{5177E0CB-1ACC-44EC-A971-F1441E8141E6}" destId="{CACBA4C3-770C-44B0-90A6-F443E62EC323}" srcOrd="1" destOrd="0" parTransId="{5A0CE521-1941-4C3C-91AF-58E7D1888B0F}" sibTransId="{01EC2AC7-0C36-4042-B0FA-F0A1290E9FA1}"/>
    <dgm:cxn modelId="{8128FFA3-6E78-45CB-BCDC-3FAF0E0D79E4}" type="presOf" srcId="{5A80BCE1-C841-49DB-A1A5-089E3F8AEAB1}" destId="{9EF54DA7-56C8-44B9-BEF6-833DC1F87EA8}" srcOrd="1" destOrd="0" presId="urn:microsoft.com/office/officeart/2005/8/layout/process1"/>
    <dgm:cxn modelId="{FC28E3AB-976E-4FB7-9ACB-4B81B547829C}" type="presOf" srcId="{5177E0CB-1ACC-44EC-A971-F1441E8141E6}" destId="{CC6AC936-3019-41ED-A785-A7525A14CC9E}" srcOrd="0" destOrd="0" presId="urn:microsoft.com/office/officeart/2005/8/layout/process1"/>
    <dgm:cxn modelId="{86AE59C6-BAB4-4400-B025-DDAAC59774FF}" type="presOf" srcId="{01EC2AC7-0C36-4042-B0FA-F0A1290E9FA1}" destId="{7B4409BA-9321-4CC7-8586-269C8FD15106}" srcOrd="1" destOrd="0" presId="urn:microsoft.com/office/officeart/2005/8/layout/process1"/>
    <dgm:cxn modelId="{702824F4-26F3-46CE-9F4B-068E05D46697}" type="presOf" srcId="{BD9C03DB-9968-4F3A-B42D-F2F319204A06}" destId="{4656871F-6916-4B2D-99B1-5148B838D518}" srcOrd="0" destOrd="0" presId="urn:microsoft.com/office/officeart/2005/8/layout/process1"/>
    <dgm:cxn modelId="{AB317E4A-BB54-445C-9FFC-FFA1446E5EF8}" type="presParOf" srcId="{CC6AC936-3019-41ED-A785-A7525A14CC9E}" destId="{B3DF2EE1-C3D1-4F99-A98B-16D93BE8F130}" srcOrd="0" destOrd="0" presId="urn:microsoft.com/office/officeart/2005/8/layout/process1"/>
    <dgm:cxn modelId="{07796983-281C-43AC-8C7A-B2BC58583D3A}" type="presParOf" srcId="{CC6AC936-3019-41ED-A785-A7525A14CC9E}" destId="{F9C4A2CD-7042-4083-9AC1-31EA7C403F35}" srcOrd="1" destOrd="0" presId="urn:microsoft.com/office/officeart/2005/8/layout/process1"/>
    <dgm:cxn modelId="{DCDF28C6-531E-4B41-BD86-874F6ED819F3}" type="presParOf" srcId="{F9C4A2CD-7042-4083-9AC1-31EA7C403F35}" destId="{9EF54DA7-56C8-44B9-BEF6-833DC1F87EA8}" srcOrd="0" destOrd="0" presId="urn:microsoft.com/office/officeart/2005/8/layout/process1"/>
    <dgm:cxn modelId="{F58FDA89-0D68-4119-A636-29C704505550}" type="presParOf" srcId="{CC6AC936-3019-41ED-A785-A7525A14CC9E}" destId="{931A4BAA-FD1D-4C66-841A-2A2B71802DDE}" srcOrd="2" destOrd="0" presId="urn:microsoft.com/office/officeart/2005/8/layout/process1"/>
    <dgm:cxn modelId="{5F45B830-D6CC-47C8-AED3-E335F744389B}" type="presParOf" srcId="{CC6AC936-3019-41ED-A785-A7525A14CC9E}" destId="{354D19A5-9515-473B-A2DA-902E4FB88DE6}" srcOrd="3" destOrd="0" presId="urn:microsoft.com/office/officeart/2005/8/layout/process1"/>
    <dgm:cxn modelId="{9EA0BB28-0ACC-489B-90E0-9044863BF1B9}" type="presParOf" srcId="{354D19A5-9515-473B-A2DA-902E4FB88DE6}" destId="{7B4409BA-9321-4CC7-8586-269C8FD15106}" srcOrd="0" destOrd="0" presId="urn:microsoft.com/office/officeart/2005/8/layout/process1"/>
    <dgm:cxn modelId="{E51C5F36-BD96-4056-B68B-59E1EF08AC47}" type="presParOf" srcId="{CC6AC936-3019-41ED-A785-A7525A14CC9E}" destId="{4656871F-6916-4B2D-99B1-5148B838D518}"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DF2EE1-C3D1-4F99-A98B-16D93BE8F130}">
      <dsp:nvSpPr>
        <dsp:cNvPr id="0" name=""/>
        <dsp:cNvSpPr/>
      </dsp:nvSpPr>
      <dsp:spPr>
        <a:xfrm>
          <a:off x="9242" y="1346949"/>
          <a:ext cx="2762398" cy="16574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IN" sz="6500" kern="1200" dirty="0"/>
        </a:p>
      </dsp:txBody>
      <dsp:txXfrm>
        <a:off x="57787" y="1395494"/>
        <a:ext cx="2665308" cy="1560349"/>
      </dsp:txXfrm>
    </dsp:sp>
    <dsp:sp modelId="{F9C4A2CD-7042-4083-9AC1-31EA7C403F35}">
      <dsp:nvSpPr>
        <dsp:cNvPr id="0" name=""/>
        <dsp:cNvSpPr/>
      </dsp:nvSpPr>
      <dsp:spPr>
        <a:xfrm>
          <a:off x="3047880" y="1833131"/>
          <a:ext cx="585628" cy="6850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IN" sz="2900" kern="1200" dirty="0"/>
        </a:p>
      </dsp:txBody>
      <dsp:txXfrm>
        <a:off x="3047880" y="1970146"/>
        <a:ext cx="409940" cy="411044"/>
      </dsp:txXfrm>
    </dsp:sp>
    <dsp:sp modelId="{931A4BAA-FD1D-4C66-841A-2A2B71802DDE}">
      <dsp:nvSpPr>
        <dsp:cNvPr id="0" name=""/>
        <dsp:cNvSpPr/>
      </dsp:nvSpPr>
      <dsp:spPr>
        <a:xfrm>
          <a:off x="3876600" y="1346949"/>
          <a:ext cx="2762398" cy="16574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IN" sz="6500" kern="1200" dirty="0"/>
        </a:p>
      </dsp:txBody>
      <dsp:txXfrm>
        <a:off x="3925145" y="1395494"/>
        <a:ext cx="2665308" cy="1560349"/>
      </dsp:txXfrm>
    </dsp:sp>
    <dsp:sp modelId="{354D19A5-9515-473B-A2DA-902E4FB88DE6}">
      <dsp:nvSpPr>
        <dsp:cNvPr id="0" name=""/>
        <dsp:cNvSpPr/>
      </dsp:nvSpPr>
      <dsp:spPr>
        <a:xfrm>
          <a:off x="6915239" y="1833131"/>
          <a:ext cx="585628" cy="6850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IN" sz="2900" kern="1200" dirty="0"/>
        </a:p>
      </dsp:txBody>
      <dsp:txXfrm>
        <a:off x="6915239" y="1970146"/>
        <a:ext cx="409940" cy="411044"/>
      </dsp:txXfrm>
    </dsp:sp>
    <dsp:sp modelId="{4656871F-6916-4B2D-99B1-5148B838D518}">
      <dsp:nvSpPr>
        <dsp:cNvPr id="0" name=""/>
        <dsp:cNvSpPr/>
      </dsp:nvSpPr>
      <dsp:spPr>
        <a:xfrm>
          <a:off x="7743958" y="1346949"/>
          <a:ext cx="2762398" cy="165743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IN" sz="6500" kern="1200" dirty="0"/>
        </a:p>
      </dsp:txBody>
      <dsp:txXfrm>
        <a:off x="7792503" y="1395494"/>
        <a:ext cx="2665308" cy="156034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FBC36-1A6B-7363-23BC-BBF38E8BDA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72EC344-99D7-463F-657C-15D6372942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8BF1DE1-7895-74F4-1278-E980BFEED79F}"/>
              </a:ext>
            </a:extLst>
          </p:cNvPr>
          <p:cNvSpPr>
            <a:spLocks noGrp="1"/>
          </p:cNvSpPr>
          <p:nvPr>
            <p:ph type="dt" sz="half" idx="10"/>
          </p:nvPr>
        </p:nvSpPr>
        <p:spPr/>
        <p:txBody>
          <a:bodyPr/>
          <a:lstStyle/>
          <a:p>
            <a:fld id="{C39F4809-BE31-426C-A3B1-DA03F3C112BD}" type="datetimeFigureOut">
              <a:rPr lang="en-IN" smtClean="0"/>
              <a:t>28-05-2025</a:t>
            </a:fld>
            <a:endParaRPr lang="en-IN" dirty="0"/>
          </a:p>
        </p:txBody>
      </p:sp>
      <p:sp>
        <p:nvSpPr>
          <p:cNvPr id="5" name="Footer Placeholder 4">
            <a:extLst>
              <a:ext uri="{FF2B5EF4-FFF2-40B4-BE49-F238E27FC236}">
                <a16:creationId xmlns:a16="http://schemas.microsoft.com/office/drawing/2014/main" id="{BB87A55C-808D-0766-95B7-18D6D6B0F8CC}"/>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19E3CC38-CBC7-280F-46EB-F95005156DD5}"/>
              </a:ext>
            </a:extLst>
          </p:cNvPr>
          <p:cNvSpPr>
            <a:spLocks noGrp="1"/>
          </p:cNvSpPr>
          <p:nvPr>
            <p:ph type="sldNum" sz="quarter" idx="12"/>
          </p:nvPr>
        </p:nvSpPr>
        <p:spPr/>
        <p:txBody>
          <a:bodyPr/>
          <a:lstStyle/>
          <a:p>
            <a:fld id="{0458AF71-23E2-4D59-AEF2-337F264FABAA}" type="slidenum">
              <a:rPr lang="en-IN" smtClean="0"/>
              <a:t>‹#›</a:t>
            </a:fld>
            <a:endParaRPr lang="en-IN" dirty="0"/>
          </a:p>
        </p:txBody>
      </p:sp>
    </p:spTree>
    <p:extLst>
      <p:ext uri="{BB962C8B-B14F-4D97-AF65-F5344CB8AC3E}">
        <p14:creationId xmlns:p14="http://schemas.microsoft.com/office/powerpoint/2010/main" val="1703061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A5F35-F57F-BB9D-6D39-FC2806F6B83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FEE52D8-D806-ABF1-84D8-A7A8AA0828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FB62247-161E-9907-5CAB-35AFF3127004}"/>
              </a:ext>
            </a:extLst>
          </p:cNvPr>
          <p:cNvSpPr>
            <a:spLocks noGrp="1"/>
          </p:cNvSpPr>
          <p:nvPr>
            <p:ph type="dt" sz="half" idx="10"/>
          </p:nvPr>
        </p:nvSpPr>
        <p:spPr/>
        <p:txBody>
          <a:bodyPr/>
          <a:lstStyle/>
          <a:p>
            <a:fld id="{C39F4809-BE31-426C-A3B1-DA03F3C112BD}" type="datetimeFigureOut">
              <a:rPr lang="en-IN" smtClean="0"/>
              <a:t>28-05-2025</a:t>
            </a:fld>
            <a:endParaRPr lang="en-IN" dirty="0"/>
          </a:p>
        </p:txBody>
      </p:sp>
      <p:sp>
        <p:nvSpPr>
          <p:cNvPr id="5" name="Footer Placeholder 4">
            <a:extLst>
              <a:ext uri="{FF2B5EF4-FFF2-40B4-BE49-F238E27FC236}">
                <a16:creationId xmlns:a16="http://schemas.microsoft.com/office/drawing/2014/main" id="{86366E45-EC47-2ECF-44A4-B264F6DB4F44}"/>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932C88AE-E89C-001E-43D9-0EDC59419856}"/>
              </a:ext>
            </a:extLst>
          </p:cNvPr>
          <p:cNvSpPr>
            <a:spLocks noGrp="1"/>
          </p:cNvSpPr>
          <p:nvPr>
            <p:ph type="sldNum" sz="quarter" idx="12"/>
          </p:nvPr>
        </p:nvSpPr>
        <p:spPr/>
        <p:txBody>
          <a:bodyPr/>
          <a:lstStyle/>
          <a:p>
            <a:fld id="{0458AF71-23E2-4D59-AEF2-337F264FABAA}" type="slidenum">
              <a:rPr lang="en-IN" smtClean="0"/>
              <a:t>‹#›</a:t>
            </a:fld>
            <a:endParaRPr lang="en-IN" dirty="0"/>
          </a:p>
        </p:txBody>
      </p:sp>
    </p:spTree>
    <p:extLst>
      <p:ext uri="{BB962C8B-B14F-4D97-AF65-F5344CB8AC3E}">
        <p14:creationId xmlns:p14="http://schemas.microsoft.com/office/powerpoint/2010/main" val="152454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E22816-205A-D708-4A05-4E849C0E8F8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0FA1054-8284-61AB-378F-DE517C1D22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B794465-7968-78AA-F63C-34EEEBB9BC44}"/>
              </a:ext>
            </a:extLst>
          </p:cNvPr>
          <p:cNvSpPr>
            <a:spLocks noGrp="1"/>
          </p:cNvSpPr>
          <p:nvPr>
            <p:ph type="dt" sz="half" idx="10"/>
          </p:nvPr>
        </p:nvSpPr>
        <p:spPr/>
        <p:txBody>
          <a:bodyPr/>
          <a:lstStyle/>
          <a:p>
            <a:fld id="{C39F4809-BE31-426C-A3B1-DA03F3C112BD}" type="datetimeFigureOut">
              <a:rPr lang="en-IN" smtClean="0"/>
              <a:t>28-05-2025</a:t>
            </a:fld>
            <a:endParaRPr lang="en-IN" dirty="0"/>
          </a:p>
        </p:txBody>
      </p:sp>
      <p:sp>
        <p:nvSpPr>
          <p:cNvPr id="5" name="Footer Placeholder 4">
            <a:extLst>
              <a:ext uri="{FF2B5EF4-FFF2-40B4-BE49-F238E27FC236}">
                <a16:creationId xmlns:a16="http://schemas.microsoft.com/office/drawing/2014/main" id="{DAA02E0D-11E0-8EF0-7A6A-E77D4E39D26F}"/>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3540B983-0C8D-FFC6-3B1B-D21C8D853680}"/>
              </a:ext>
            </a:extLst>
          </p:cNvPr>
          <p:cNvSpPr>
            <a:spLocks noGrp="1"/>
          </p:cNvSpPr>
          <p:nvPr>
            <p:ph type="sldNum" sz="quarter" idx="12"/>
          </p:nvPr>
        </p:nvSpPr>
        <p:spPr/>
        <p:txBody>
          <a:bodyPr/>
          <a:lstStyle/>
          <a:p>
            <a:fld id="{0458AF71-23E2-4D59-AEF2-337F264FABAA}" type="slidenum">
              <a:rPr lang="en-IN" smtClean="0"/>
              <a:t>‹#›</a:t>
            </a:fld>
            <a:endParaRPr lang="en-IN" dirty="0"/>
          </a:p>
        </p:txBody>
      </p:sp>
    </p:spTree>
    <p:extLst>
      <p:ext uri="{BB962C8B-B14F-4D97-AF65-F5344CB8AC3E}">
        <p14:creationId xmlns:p14="http://schemas.microsoft.com/office/powerpoint/2010/main" val="3418206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15001-48B0-50FD-E534-173E2294825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D442CF2-3647-12E6-D1FB-A2D6ADE7ED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59C08D4-0395-D602-CAF5-370AEE9A6554}"/>
              </a:ext>
            </a:extLst>
          </p:cNvPr>
          <p:cNvSpPr>
            <a:spLocks noGrp="1"/>
          </p:cNvSpPr>
          <p:nvPr>
            <p:ph type="dt" sz="half" idx="10"/>
          </p:nvPr>
        </p:nvSpPr>
        <p:spPr/>
        <p:txBody>
          <a:bodyPr/>
          <a:lstStyle/>
          <a:p>
            <a:fld id="{C39F4809-BE31-426C-A3B1-DA03F3C112BD}" type="datetimeFigureOut">
              <a:rPr lang="en-IN" smtClean="0"/>
              <a:t>28-05-2025</a:t>
            </a:fld>
            <a:endParaRPr lang="en-IN" dirty="0"/>
          </a:p>
        </p:txBody>
      </p:sp>
      <p:sp>
        <p:nvSpPr>
          <p:cNvPr id="5" name="Footer Placeholder 4">
            <a:extLst>
              <a:ext uri="{FF2B5EF4-FFF2-40B4-BE49-F238E27FC236}">
                <a16:creationId xmlns:a16="http://schemas.microsoft.com/office/drawing/2014/main" id="{C040D3E5-BE86-D1BB-5607-A30FB2D739FD}"/>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F3E196E6-D49B-AEEB-68A0-25EF4ECDFC74}"/>
              </a:ext>
            </a:extLst>
          </p:cNvPr>
          <p:cNvSpPr>
            <a:spLocks noGrp="1"/>
          </p:cNvSpPr>
          <p:nvPr>
            <p:ph type="sldNum" sz="quarter" idx="12"/>
          </p:nvPr>
        </p:nvSpPr>
        <p:spPr/>
        <p:txBody>
          <a:bodyPr/>
          <a:lstStyle/>
          <a:p>
            <a:fld id="{0458AF71-23E2-4D59-AEF2-337F264FABAA}" type="slidenum">
              <a:rPr lang="en-IN" smtClean="0"/>
              <a:t>‹#›</a:t>
            </a:fld>
            <a:endParaRPr lang="en-IN" dirty="0"/>
          </a:p>
        </p:txBody>
      </p:sp>
    </p:spTree>
    <p:extLst>
      <p:ext uri="{BB962C8B-B14F-4D97-AF65-F5344CB8AC3E}">
        <p14:creationId xmlns:p14="http://schemas.microsoft.com/office/powerpoint/2010/main" val="415906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3F654-A9AF-647B-BFB6-CB6723E4AD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A1855BB-E506-C1AC-2709-467CEABD6C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441F2C-2185-B065-F781-964BFE5743D7}"/>
              </a:ext>
            </a:extLst>
          </p:cNvPr>
          <p:cNvSpPr>
            <a:spLocks noGrp="1"/>
          </p:cNvSpPr>
          <p:nvPr>
            <p:ph type="dt" sz="half" idx="10"/>
          </p:nvPr>
        </p:nvSpPr>
        <p:spPr/>
        <p:txBody>
          <a:bodyPr/>
          <a:lstStyle/>
          <a:p>
            <a:fld id="{C39F4809-BE31-426C-A3B1-DA03F3C112BD}" type="datetimeFigureOut">
              <a:rPr lang="en-IN" smtClean="0"/>
              <a:t>28-05-2025</a:t>
            </a:fld>
            <a:endParaRPr lang="en-IN" dirty="0"/>
          </a:p>
        </p:txBody>
      </p:sp>
      <p:sp>
        <p:nvSpPr>
          <p:cNvPr id="5" name="Footer Placeholder 4">
            <a:extLst>
              <a:ext uri="{FF2B5EF4-FFF2-40B4-BE49-F238E27FC236}">
                <a16:creationId xmlns:a16="http://schemas.microsoft.com/office/drawing/2014/main" id="{715A774D-4373-2278-E5C0-2517B8912DCE}"/>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EE034FA9-511E-F1DD-118C-B399334A94F7}"/>
              </a:ext>
            </a:extLst>
          </p:cNvPr>
          <p:cNvSpPr>
            <a:spLocks noGrp="1"/>
          </p:cNvSpPr>
          <p:nvPr>
            <p:ph type="sldNum" sz="quarter" idx="12"/>
          </p:nvPr>
        </p:nvSpPr>
        <p:spPr/>
        <p:txBody>
          <a:bodyPr/>
          <a:lstStyle/>
          <a:p>
            <a:fld id="{0458AF71-23E2-4D59-AEF2-337F264FABAA}" type="slidenum">
              <a:rPr lang="en-IN" smtClean="0"/>
              <a:t>‹#›</a:t>
            </a:fld>
            <a:endParaRPr lang="en-IN" dirty="0"/>
          </a:p>
        </p:txBody>
      </p:sp>
    </p:spTree>
    <p:extLst>
      <p:ext uri="{BB962C8B-B14F-4D97-AF65-F5344CB8AC3E}">
        <p14:creationId xmlns:p14="http://schemas.microsoft.com/office/powerpoint/2010/main" val="1638230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56797-6B3C-A268-88D8-45765B7AEB8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F49FCEF-E4E6-A500-1FDC-DE71CB55F8D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26EE812-CAE8-E7D1-8D0C-142E8416EB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D17BA93-F575-44E7-7CA4-8DFCB47DDF2D}"/>
              </a:ext>
            </a:extLst>
          </p:cNvPr>
          <p:cNvSpPr>
            <a:spLocks noGrp="1"/>
          </p:cNvSpPr>
          <p:nvPr>
            <p:ph type="dt" sz="half" idx="10"/>
          </p:nvPr>
        </p:nvSpPr>
        <p:spPr/>
        <p:txBody>
          <a:bodyPr/>
          <a:lstStyle/>
          <a:p>
            <a:fld id="{C39F4809-BE31-426C-A3B1-DA03F3C112BD}" type="datetimeFigureOut">
              <a:rPr lang="en-IN" smtClean="0"/>
              <a:t>28-05-2025</a:t>
            </a:fld>
            <a:endParaRPr lang="en-IN" dirty="0"/>
          </a:p>
        </p:txBody>
      </p:sp>
      <p:sp>
        <p:nvSpPr>
          <p:cNvPr id="6" name="Footer Placeholder 5">
            <a:extLst>
              <a:ext uri="{FF2B5EF4-FFF2-40B4-BE49-F238E27FC236}">
                <a16:creationId xmlns:a16="http://schemas.microsoft.com/office/drawing/2014/main" id="{9731C834-6EFD-7C34-C25A-3128D57CDCB7}"/>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FE0D89F6-5455-A362-FBAB-7B209BF60595}"/>
              </a:ext>
            </a:extLst>
          </p:cNvPr>
          <p:cNvSpPr>
            <a:spLocks noGrp="1"/>
          </p:cNvSpPr>
          <p:nvPr>
            <p:ph type="sldNum" sz="quarter" idx="12"/>
          </p:nvPr>
        </p:nvSpPr>
        <p:spPr/>
        <p:txBody>
          <a:bodyPr/>
          <a:lstStyle/>
          <a:p>
            <a:fld id="{0458AF71-23E2-4D59-AEF2-337F264FABAA}" type="slidenum">
              <a:rPr lang="en-IN" smtClean="0"/>
              <a:t>‹#›</a:t>
            </a:fld>
            <a:endParaRPr lang="en-IN" dirty="0"/>
          </a:p>
        </p:txBody>
      </p:sp>
    </p:spTree>
    <p:extLst>
      <p:ext uri="{BB962C8B-B14F-4D97-AF65-F5344CB8AC3E}">
        <p14:creationId xmlns:p14="http://schemas.microsoft.com/office/powerpoint/2010/main" val="699270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1105C-B48A-A5D9-5E29-B129EED18DD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DE989B3-21FF-F081-B2FA-34EA493F5A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140FC9-AE6D-7290-AE90-261DEBC1602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B33D306-AA5B-5E0A-31D8-EE2F76890A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9656F2-14B0-5A3F-54D5-4F3B77AE18F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7F030AE-184F-0A45-A19D-5C2C368C71D9}"/>
              </a:ext>
            </a:extLst>
          </p:cNvPr>
          <p:cNvSpPr>
            <a:spLocks noGrp="1"/>
          </p:cNvSpPr>
          <p:nvPr>
            <p:ph type="dt" sz="half" idx="10"/>
          </p:nvPr>
        </p:nvSpPr>
        <p:spPr/>
        <p:txBody>
          <a:bodyPr/>
          <a:lstStyle/>
          <a:p>
            <a:fld id="{C39F4809-BE31-426C-A3B1-DA03F3C112BD}" type="datetimeFigureOut">
              <a:rPr lang="en-IN" smtClean="0"/>
              <a:t>28-05-2025</a:t>
            </a:fld>
            <a:endParaRPr lang="en-IN" dirty="0"/>
          </a:p>
        </p:txBody>
      </p:sp>
      <p:sp>
        <p:nvSpPr>
          <p:cNvPr id="8" name="Footer Placeholder 7">
            <a:extLst>
              <a:ext uri="{FF2B5EF4-FFF2-40B4-BE49-F238E27FC236}">
                <a16:creationId xmlns:a16="http://schemas.microsoft.com/office/drawing/2014/main" id="{B4B47742-7DB5-98A0-305B-4FE7935035FB}"/>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C7AB4513-5397-2268-420D-0E8A61C56239}"/>
              </a:ext>
            </a:extLst>
          </p:cNvPr>
          <p:cNvSpPr>
            <a:spLocks noGrp="1"/>
          </p:cNvSpPr>
          <p:nvPr>
            <p:ph type="sldNum" sz="quarter" idx="12"/>
          </p:nvPr>
        </p:nvSpPr>
        <p:spPr/>
        <p:txBody>
          <a:bodyPr/>
          <a:lstStyle/>
          <a:p>
            <a:fld id="{0458AF71-23E2-4D59-AEF2-337F264FABAA}" type="slidenum">
              <a:rPr lang="en-IN" smtClean="0"/>
              <a:t>‹#›</a:t>
            </a:fld>
            <a:endParaRPr lang="en-IN" dirty="0"/>
          </a:p>
        </p:txBody>
      </p:sp>
    </p:spTree>
    <p:extLst>
      <p:ext uri="{BB962C8B-B14F-4D97-AF65-F5344CB8AC3E}">
        <p14:creationId xmlns:p14="http://schemas.microsoft.com/office/powerpoint/2010/main" val="4164614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7202C-ED1A-9886-9C87-0B5BC44558E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79684B6-831A-725C-ACE2-C25DB4308B9E}"/>
              </a:ext>
            </a:extLst>
          </p:cNvPr>
          <p:cNvSpPr>
            <a:spLocks noGrp="1"/>
          </p:cNvSpPr>
          <p:nvPr>
            <p:ph type="dt" sz="half" idx="10"/>
          </p:nvPr>
        </p:nvSpPr>
        <p:spPr/>
        <p:txBody>
          <a:bodyPr/>
          <a:lstStyle/>
          <a:p>
            <a:fld id="{C39F4809-BE31-426C-A3B1-DA03F3C112BD}" type="datetimeFigureOut">
              <a:rPr lang="en-IN" smtClean="0"/>
              <a:t>28-05-2025</a:t>
            </a:fld>
            <a:endParaRPr lang="en-IN" dirty="0"/>
          </a:p>
        </p:txBody>
      </p:sp>
      <p:sp>
        <p:nvSpPr>
          <p:cNvPr id="4" name="Footer Placeholder 3">
            <a:extLst>
              <a:ext uri="{FF2B5EF4-FFF2-40B4-BE49-F238E27FC236}">
                <a16:creationId xmlns:a16="http://schemas.microsoft.com/office/drawing/2014/main" id="{AA27A52A-E53A-820A-2C92-67D67E7A8CFD}"/>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EE3DC3D5-4C8C-0506-558D-06BD988432EA}"/>
              </a:ext>
            </a:extLst>
          </p:cNvPr>
          <p:cNvSpPr>
            <a:spLocks noGrp="1"/>
          </p:cNvSpPr>
          <p:nvPr>
            <p:ph type="sldNum" sz="quarter" idx="12"/>
          </p:nvPr>
        </p:nvSpPr>
        <p:spPr/>
        <p:txBody>
          <a:bodyPr/>
          <a:lstStyle/>
          <a:p>
            <a:fld id="{0458AF71-23E2-4D59-AEF2-337F264FABAA}" type="slidenum">
              <a:rPr lang="en-IN" smtClean="0"/>
              <a:t>‹#›</a:t>
            </a:fld>
            <a:endParaRPr lang="en-IN" dirty="0"/>
          </a:p>
        </p:txBody>
      </p:sp>
    </p:spTree>
    <p:extLst>
      <p:ext uri="{BB962C8B-B14F-4D97-AF65-F5344CB8AC3E}">
        <p14:creationId xmlns:p14="http://schemas.microsoft.com/office/powerpoint/2010/main" val="1569582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31E9BC-2D79-541F-B58F-7226510CB284}"/>
              </a:ext>
            </a:extLst>
          </p:cNvPr>
          <p:cNvSpPr>
            <a:spLocks noGrp="1"/>
          </p:cNvSpPr>
          <p:nvPr>
            <p:ph type="dt" sz="half" idx="10"/>
          </p:nvPr>
        </p:nvSpPr>
        <p:spPr/>
        <p:txBody>
          <a:bodyPr/>
          <a:lstStyle/>
          <a:p>
            <a:fld id="{C39F4809-BE31-426C-A3B1-DA03F3C112BD}" type="datetimeFigureOut">
              <a:rPr lang="en-IN" smtClean="0"/>
              <a:t>28-05-2025</a:t>
            </a:fld>
            <a:endParaRPr lang="en-IN" dirty="0"/>
          </a:p>
        </p:txBody>
      </p:sp>
      <p:sp>
        <p:nvSpPr>
          <p:cNvPr id="3" name="Footer Placeholder 2">
            <a:extLst>
              <a:ext uri="{FF2B5EF4-FFF2-40B4-BE49-F238E27FC236}">
                <a16:creationId xmlns:a16="http://schemas.microsoft.com/office/drawing/2014/main" id="{342DBE90-67A2-0B39-F5E1-F50E2CECF133}"/>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1898B873-93B4-3369-B550-69D403B4F6BA}"/>
              </a:ext>
            </a:extLst>
          </p:cNvPr>
          <p:cNvSpPr>
            <a:spLocks noGrp="1"/>
          </p:cNvSpPr>
          <p:nvPr>
            <p:ph type="sldNum" sz="quarter" idx="12"/>
          </p:nvPr>
        </p:nvSpPr>
        <p:spPr/>
        <p:txBody>
          <a:bodyPr/>
          <a:lstStyle/>
          <a:p>
            <a:fld id="{0458AF71-23E2-4D59-AEF2-337F264FABAA}" type="slidenum">
              <a:rPr lang="en-IN" smtClean="0"/>
              <a:t>‹#›</a:t>
            </a:fld>
            <a:endParaRPr lang="en-IN" dirty="0"/>
          </a:p>
        </p:txBody>
      </p:sp>
    </p:spTree>
    <p:extLst>
      <p:ext uri="{BB962C8B-B14F-4D97-AF65-F5344CB8AC3E}">
        <p14:creationId xmlns:p14="http://schemas.microsoft.com/office/powerpoint/2010/main" val="35758868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23BAC-0F0F-87B6-247B-1D9D099C8E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008152A-5A93-5D93-6BEA-8DE81EF546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39B3A0C-49D1-F39A-0AC3-2C8329EB22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C37A7B-98CD-EEC5-5280-655C7DD5641B}"/>
              </a:ext>
            </a:extLst>
          </p:cNvPr>
          <p:cNvSpPr>
            <a:spLocks noGrp="1"/>
          </p:cNvSpPr>
          <p:nvPr>
            <p:ph type="dt" sz="half" idx="10"/>
          </p:nvPr>
        </p:nvSpPr>
        <p:spPr/>
        <p:txBody>
          <a:bodyPr/>
          <a:lstStyle/>
          <a:p>
            <a:fld id="{C39F4809-BE31-426C-A3B1-DA03F3C112BD}" type="datetimeFigureOut">
              <a:rPr lang="en-IN" smtClean="0"/>
              <a:t>28-05-2025</a:t>
            </a:fld>
            <a:endParaRPr lang="en-IN" dirty="0"/>
          </a:p>
        </p:txBody>
      </p:sp>
      <p:sp>
        <p:nvSpPr>
          <p:cNvPr id="6" name="Footer Placeholder 5">
            <a:extLst>
              <a:ext uri="{FF2B5EF4-FFF2-40B4-BE49-F238E27FC236}">
                <a16:creationId xmlns:a16="http://schemas.microsoft.com/office/drawing/2014/main" id="{CF61DA93-0FFC-63CB-D4E7-AE518BD24085}"/>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B49FCAE5-77E0-F727-8287-AB084AB31501}"/>
              </a:ext>
            </a:extLst>
          </p:cNvPr>
          <p:cNvSpPr>
            <a:spLocks noGrp="1"/>
          </p:cNvSpPr>
          <p:nvPr>
            <p:ph type="sldNum" sz="quarter" idx="12"/>
          </p:nvPr>
        </p:nvSpPr>
        <p:spPr/>
        <p:txBody>
          <a:bodyPr/>
          <a:lstStyle/>
          <a:p>
            <a:fld id="{0458AF71-23E2-4D59-AEF2-337F264FABAA}" type="slidenum">
              <a:rPr lang="en-IN" smtClean="0"/>
              <a:t>‹#›</a:t>
            </a:fld>
            <a:endParaRPr lang="en-IN" dirty="0"/>
          </a:p>
        </p:txBody>
      </p:sp>
    </p:spTree>
    <p:extLst>
      <p:ext uri="{BB962C8B-B14F-4D97-AF65-F5344CB8AC3E}">
        <p14:creationId xmlns:p14="http://schemas.microsoft.com/office/powerpoint/2010/main" val="3254663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99A30-3037-CDFE-CEDE-6BF9145F18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EF22430-E321-4E03-0CDD-F0E73FAC2C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FA11A631-0F55-547A-E051-50D2D2B57A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D5AFC7-D4F4-F0DB-1709-4EAB43ED09D5}"/>
              </a:ext>
            </a:extLst>
          </p:cNvPr>
          <p:cNvSpPr>
            <a:spLocks noGrp="1"/>
          </p:cNvSpPr>
          <p:nvPr>
            <p:ph type="dt" sz="half" idx="10"/>
          </p:nvPr>
        </p:nvSpPr>
        <p:spPr/>
        <p:txBody>
          <a:bodyPr/>
          <a:lstStyle/>
          <a:p>
            <a:fld id="{C39F4809-BE31-426C-A3B1-DA03F3C112BD}" type="datetimeFigureOut">
              <a:rPr lang="en-IN" smtClean="0"/>
              <a:t>28-05-2025</a:t>
            </a:fld>
            <a:endParaRPr lang="en-IN" dirty="0"/>
          </a:p>
        </p:txBody>
      </p:sp>
      <p:sp>
        <p:nvSpPr>
          <p:cNvPr id="6" name="Footer Placeholder 5">
            <a:extLst>
              <a:ext uri="{FF2B5EF4-FFF2-40B4-BE49-F238E27FC236}">
                <a16:creationId xmlns:a16="http://schemas.microsoft.com/office/drawing/2014/main" id="{B3516825-96E7-84F8-8F71-5CC808379AE7}"/>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273EC20F-C2B3-7174-3645-907435A7FF50}"/>
              </a:ext>
            </a:extLst>
          </p:cNvPr>
          <p:cNvSpPr>
            <a:spLocks noGrp="1"/>
          </p:cNvSpPr>
          <p:nvPr>
            <p:ph type="sldNum" sz="quarter" idx="12"/>
          </p:nvPr>
        </p:nvSpPr>
        <p:spPr/>
        <p:txBody>
          <a:bodyPr/>
          <a:lstStyle/>
          <a:p>
            <a:fld id="{0458AF71-23E2-4D59-AEF2-337F264FABAA}" type="slidenum">
              <a:rPr lang="en-IN" smtClean="0"/>
              <a:t>‹#›</a:t>
            </a:fld>
            <a:endParaRPr lang="en-IN" dirty="0"/>
          </a:p>
        </p:txBody>
      </p:sp>
    </p:spTree>
    <p:extLst>
      <p:ext uri="{BB962C8B-B14F-4D97-AF65-F5344CB8AC3E}">
        <p14:creationId xmlns:p14="http://schemas.microsoft.com/office/powerpoint/2010/main" val="1078391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038B25-6B2D-3826-BE29-82AE7850B7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4B36B1C-520C-CBE3-6A24-0A4DEA1286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37EF208-F054-1C1C-793F-781684B759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9F4809-BE31-426C-A3B1-DA03F3C112BD}" type="datetimeFigureOut">
              <a:rPr lang="en-IN" smtClean="0"/>
              <a:t>28-05-2025</a:t>
            </a:fld>
            <a:endParaRPr lang="en-IN" dirty="0"/>
          </a:p>
        </p:txBody>
      </p:sp>
      <p:sp>
        <p:nvSpPr>
          <p:cNvPr id="5" name="Footer Placeholder 4">
            <a:extLst>
              <a:ext uri="{FF2B5EF4-FFF2-40B4-BE49-F238E27FC236}">
                <a16:creationId xmlns:a16="http://schemas.microsoft.com/office/drawing/2014/main" id="{4EA75ACC-AB04-6CF8-4E3B-E26CC3FD5E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C2F7C05E-D9C6-9107-E8F1-23D634D5EC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58AF71-23E2-4D59-AEF2-337F264FABAA}" type="slidenum">
              <a:rPr lang="en-IN" smtClean="0"/>
              <a:t>‹#›</a:t>
            </a:fld>
            <a:endParaRPr lang="en-IN" dirty="0"/>
          </a:p>
        </p:txBody>
      </p:sp>
    </p:spTree>
    <p:extLst>
      <p:ext uri="{BB962C8B-B14F-4D97-AF65-F5344CB8AC3E}">
        <p14:creationId xmlns:p14="http://schemas.microsoft.com/office/powerpoint/2010/main" val="15348368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7.png"/><Relationship Id="rId5" Type="http://schemas.openxmlformats.org/officeDocument/2006/relationships/diagramColors" Target="../diagrams/colors1.xml"/><Relationship Id="rId10" Type="http://schemas.openxmlformats.org/officeDocument/2006/relationships/image" Target="../media/image6.png"/><Relationship Id="rId4" Type="http://schemas.openxmlformats.org/officeDocument/2006/relationships/diagramQuickStyle" Target="../diagrams/quickStyle1.xml"/><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tiff"/></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99000-21B7-7114-6716-05C2402358A5}"/>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9249D95D-F4DC-1309-2A4F-BE11C7710D2F}"/>
              </a:ext>
            </a:extLst>
          </p:cNvPr>
          <p:cNvPicPr>
            <a:picLocks noGrp="1" noChangeAspect="1"/>
          </p:cNvPicPr>
          <p:nvPr>
            <p:ph idx="1"/>
          </p:nvPr>
        </p:nvPicPr>
        <p:blipFill>
          <a:blip r:embed="rId2"/>
          <a:stretch>
            <a:fillRect/>
          </a:stretch>
        </p:blipFill>
        <p:spPr>
          <a:xfrm>
            <a:off x="0" y="9832"/>
            <a:ext cx="12192000" cy="6858000"/>
          </a:xfrm>
        </p:spPr>
      </p:pic>
      <p:sp>
        <p:nvSpPr>
          <p:cNvPr id="6" name="TextBox 5">
            <a:extLst>
              <a:ext uri="{FF2B5EF4-FFF2-40B4-BE49-F238E27FC236}">
                <a16:creationId xmlns:a16="http://schemas.microsoft.com/office/drawing/2014/main" id="{CEB199B5-73F1-6757-262C-6778CB1C5983}"/>
              </a:ext>
            </a:extLst>
          </p:cNvPr>
          <p:cNvSpPr txBox="1"/>
          <p:nvPr/>
        </p:nvSpPr>
        <p:spPr>
          <a:xfrm>
            <a:off x="397764" y="402336"/>
            <a:ext cx="11396472" cy="1446550"/>
          </a:xfrm>
          <a:prstGeom prst="rect">
            <a:avLst/>
          </a:prstGeom>
          <a:noFill/>
        </p:spPr>
        <p:txBody>
          <a:bodyPr wrap="square" rtlCol="0">
            <a:spAutoFit/>
          </a:bodyPr>
          <a:lstStyle/>
          <a:p>
            <a:pPr algn="ctr"/>
            <a:r>
              <a:rPr lang="en-US" sz="4400" b="1" dirty="0">
                <a:solidFill>
                  <a:schemeClr val="accent1">
                    <a:lumMod val="75000"/>
                  </a:schemeClr>
                </a:solidFill>
                <a:latin typeface="Poppins" panose="020B0502040204020203" pitchFamily="2" charset="0"/>
              </a:rPr>
              <a:t>Color Image Encryption Using Hyper Chaotic Map</a:t>
            </a:r>
            <a:endParaRPr lang="en-IN" sz="4400" dirty="0">
              <a:solidFill>
                <a:schemeClr val="accent1">
                  <a:lumMod val="75000"/>
                </a:schemeClr>
              </a:solidFill>
            </a:endParaRPr>
          </a:p>
        </p:txBody>
      </p:sp>
      <p:pic>
        <p:nvPicPr>
          <p:cNvPr id="7" name="Picture 6">
            <a:extLst>
              <a:ext uri="{FF2B5EF4-FFF2-40B4-BE49-F238E27FC236}">
                <a16:creationId xmlns:a16="http://schemas.microsoft.com/office/drawing/2014/main" id="{404D141F-0DB3-3CDB-6818-C733CF238CC4}"/>
              </a:ext>
            </a:extLst>
          </p:cNvPr>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5328071" y="1828776"/>
            <a:ext cx="1535858" cy="1658968"/>
          </a:xfrm>
          <a:prstGeom prst="rect">
            <a:avLst/>
          </a:prstGeom>
        </p:spPr>
      </p:pic>
      <p:sp>
        <p:nvSpPr>
          <p:cNvPr id="8" name="TextBox 7">
            <a:extLst>
              <a:ext uri="{FF2B5EF4-FFF2-40B4-BE49-F238E27FC236}">
                <a16:creationId xmlns:a16="http://schemas.microsoft.com/office/drawing/2014/main" id="{FA175351-D365-CA00-F553-4F6D2A656C7C}"/>
              </a:ext>
            </a:extLst>
          </p:cNvPr>
          <p:cNvSpPr txBox="1"/>
          <p:nvPr/>
        </p:nvSpPr>
        <p:spPr>
          <a:xfrm>
            <a:off x="3717036" y="3733579"/>
            <a:ext cx="4757928" cy="461665"/>
          </a:xfrm>
          <a:prstGeom prst="rect">
            <a:avLst/>
          </a:prstGeom>
          <a:noFill/>
        </p:spPr>
        <p:txBody>
          <a:bodyPr wrap="square" rtlCol="0">
            <a:spAutoFit/>
          </a:bodyPr>
          <a:lstStyle/>
          <a:p>
            <a:pPr algn="ctr"/>
            <a:r>
              <a:rPr lang="en-IN" sz="2400" b="1" dirty="0">
                <a:solidFill>
                  <a:schemeClr val="accent1">
                    <a:lumMod val="75000"/>
                  </a:schemeClr>
                </a:solidFill>
                <a:latin typeface="Poppins" panose="020B0502040204020203" pitchFamily="2" charset="0"/>
                <a:cs typeface="Poppins" panose="020B0502040204020203" pitchFamily="2" charset="0"/>
              </a:rPr>
              <a:t>Major Project (Group No. 17)</a:t>
            </a:r>
          </a:p>
        </p:txBody>
      </p:sp>
      <p:sp>
        <p:nvSpPr>
          <p:cNvPr id="9" name="Rectangle: Rounded Corners 8">
            <a:extLst>
              <a:ext uri="{FF2B5EF4-FFF2-40B4-BE49-F238E27FC236}">
                <a16:creationId xmlns:a16="http://schemas.microsoft.com/office/drawing/2014/main" id="{5C718977-426A-E847-EFD8-5581E1B07B7D}"/>
              </a:ext>
            </a:extLst>
          </p:cNvPr>
          <p:cNvSpPr/>
          <p:nvPr/>
        </p:nvSpPr>
        <p:spPr>
          <a:xfrm>
            <a:off x="397764" y="4470632"/>
            <a:ext cx="1618488" cy="4023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Prepared By :</a:t>
            </a:r>
          </a:p>
        </p:txBody>
      </p:sp>
      <p:sp>
        <p:nvSpPr>
          <p:cNvPr id="10" name="Rectangle: Rounded Corners 9">
            <a:extLst>
              <a:ext uri="{FF2B5EF4-FFF2-40B4-BE49-F238E27FC236}">
                <a16:creationId xmlns:a16="http://schemas.microsoft.com/office/drawing/2014/main" id="{0C8332C2-836B-D5A0-EF47-9E966356FC1A}"/>
              </a:ext>
            </a:extLst>
          </p:cNvPr>
          <p:cNvSpPr/>
          <p:nvPr/>
        </p:nvSpPr>
        <p:spPr>
          <a:xfrm>
            <a:off x="397764" y="5299642"/>
            <a:ext cx="2852928" cy="8750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IN" dirty="0"/>
              <a:t>Alok Ranjan (2101075CS)</a:t>
            </a:r>
          </a:p>
        </p:txBody>
      </p:sp>
      <p:sp>
        <p:nvSpPr>
          <p:cNvPr id="11" name="Rectangle: Rounded Corners 10">
            <a:extLst>
              <a:ext uri="{FF2B5EF4-FFF2-40B4-BE49-F238E27FC236}">
                <a16:creationId xmlns:a16="http://schemas.microsoft.com/office/drawing/2014/main" id="{C9F2F6C1-6446-F757-67D5-A0D2208E92C4}"/>
              </a:ext>
            </a:extLst>
          </p:cNvPr>
          <p:cNvSpPr/>
          <p:nvPr/>
        </p:nvSpPr>
        <p:spPr>
          <a:xfrm>
            <a:off x="8778240" y="4523148"/>
            <a:ext cx="2852928" cy="155298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IN" dirty="0"/>
              <a:t>Under the guidance of :</a:t>
            </a:r>
          </a:p>
          <a:p>
            <a:pPr>
              <a:lnSpc>
                <a:spcPct val="150000"/>
              </a:lnSpc>
            </a:pPr>
            <a:r>
              <a:rPr lang="en-IN" b="1" dirty="0"/>
              <a:t>Dr. Om Prakash Singh</a:t>
            </a:r>
            <a:br>
              <a:rPr lang="en-IN" dirty="0"/>
            </a:br>
            <a:r>
              <a:rPr lang="en-IN" dirty="0"/>
              <a:t>Assistant Professor </a:t>
            </a:r>
          </a:p>
        </p:txBody>
      </p:sp>
    </p:spTree>
    <p:extLst>
      <p:ext uri="{BB962C8B-B14F-4D97-AF65-F5344CB8AC3E}">
        <p14:creationId xmlns:p14="http://schemas.microsoft.com/office/powerpoint/2010/main" val="39858827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0F5B8-4E18-A3BB-E2F1-AF881CC72A24}"/>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30F3FDE1-7A27-B373-200D-B71C656416A8}"/>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7D471620-3AAC-0DED-0203-919004623E80}"/>
              </a:ext>
            </a:extLst>
          </p:cNvPr>
          <p:cNvPicPr>
            <a:picLocks noChangeAspect="1"/>
          </p:cNvPicPr>
          <p:nvPr/>
        </p:nvPicPr>
        <p:blipFill>
          <a:blip r:embed="rId2"/>
          <a:stretch>
            <a:fillRect/>
          </a:stretch>
        </p:blipFill>
        <p:spPr>
          <a:xfrm>
            <a:off x="0" y="9832"/>
            <a:ext cx="12192000" cy="6858000"/>
          </a:xfrm>
          <a:prstGeom prst="rect">
            <a:avLst/>
          </a:prstGeom>
        </p:spPr>
      </p:pic>
      <p:sp>
        <p:nvSpPr>
          <p:cNvPr id="13" name="TextBox 12">
            <a:extLst>
              <a:ext uri="{FF2B5EF4-FFF2-40B4-BE49-F238E27FC236}">
                <a16:creationId xmlns:a16="http://schemas.microsoft.com/office/drawing/2014/main" id="{CEBC151C-C5CE-146F-ECFC-A7630E4EED5B}"/>
              </a:ext>
            </a:extLst>
          </p:cNvPr>
          <p:cNvSpPr txBox="1"/>
          <p:nvPr/>
        </p:nvSpPr>
        <p:spPr>
          <a:xfrm>
            <a:off x="838200" y="365125"/>
            <a:ext cx="6174658" cy="461665"/>
          </a:xfrm>
          <a:prstGeom prst="rect">
            <a:avLst/>
          </a:prstGeom>
          <a:noFill/>
        </p:spPr>
        <p:txBody>
          <a:bodyPr wrap="square">
            <a:spAutoFit/>
          </a:bodyPr>
          <a:lstStyle/>
          <a:p>
            <a:r>
              <a:rPr lang="en-US" sz="2400" b="1" i="0" dirty="0">
                <a:solidFill>
                  <a:srgbClr val="0B247B"/>
                </a:solidFill>
                <a:effectLst/>
                <a:latin typeface="Poppins" panose="00000500000000000000" pitchFamily="2" charset="0"/>
              </a:rPr>
              <a:t>Correlation Analysis :</a:t>
            </a:r>
            <a:endParaRPr lang="en-IN" sz="2400" dirty="0"/>
          </a:p>
        </p:txBody>
      </p:sp>
      <p:pic>
        <p:nvPicPr>
          <p:cNvPr id="10" name="Picture 9">
            <a:extLst>
              <a:ext uri="{FF2B5EF4-FFF2-40B4-BE49-F238E27FC236}">
                <a16:creationId xmlns:a16="http://schemas.microsoft.com/office/drawing/2014/main" id="{86498213-73F2-1335-A2E9-39570476C359}"/>
              </a:ext>
            </a:extLst>
          </p:cNvPr>
          <p:cNvPicPr>
            <a:picLocks noChangeAspect="1"/>
          </p:cNvPicPr>
          <p:nvPr/>
        </p:nvPicPr>
        <p:blipFill>
          <a:blip r:embed="rId3"/>
          <a:stretch>
            <a:fillRect/>
          </a:stretch>
        </p:blipFill>
        <p:spPr>
          <a:xfrm>
            <a:off x="6388052" y="956535"/>
            <a:ext cx="5607303" cy="4505008"/>
          </a:xfrm>
          <a:prstGeom prst="rect">
            <a:avLst/>
          </a:prstGeom>
        </p:spPr>
      </p:pic>
      <p:sp>
        <p:nvSpPr>
          <p:cNvPr id="12" name="TextBox 11">
            <a:extLst>
              <a:ext uri="{FF2B5EF4-FFF2-40B4-BE49-F238E27FC236}">
                <a16:creationId xmlns:a16="http://schemas.microsoft.com/office/drawing/2014/main" id="{60CD03C9-ABE9-A46D-7918-EBDC36D168D3}"/>
              </a:ext>
            </a:extLst>
          </p:cNvPr>
          <p:cNvSpPr txBox="1"/>
          <p:nvPr/>
        </p:nvSpPr>
        <p:spPr>
          <a:xfrm>
            <a:off x="2900517" y="5631991"/>
            <a:ext cx="6174658" cy="369332"/>
          </a:xfrm>
          <a:prstGeom prst="rect">
            <a:avLst/>
          </a:prstGeom>
          <a:noFill/>
        </p:spPr>
        <p:txBody>
          <a:bodyPr wrap="square">
            <a:spAutoFit/>
          </a:bodyPr>
          <a:lstStyle/>
          <a:p>
            <a:pPr algn="ctr"/>
            <a:r>
              <a:rPr lang="en-IN" sz="1800" dirty="0"/>
              <a:t>Fig 4: </a:t>
            </a:r>
            <a:r>
              <a:rPr lang="en-IN" dirty="0"/>
              <a:t>Correlation</a:t>
            </a:r>
            <a:r>
              <a:rPr lang="en-IN" sz="1800" dirty="0"/>
              <a:t> Analysis of </a:t>
            </a:r>
            <a:r>
              <a:rPr lang="en-IN" dirty="0"/>
              <a:t>Aeroplane</a:t>
            </a:r>
            <a:r>
              <a:rPr lang="en-IN" sz="1800" dirty="0"/>
              <a:t> Image</a:t>
            </a:r>
          </a:p>
        </p:txBody>
      </p:sp>
      <p:pic>
        <p:nvPicPr>
          <p:cNvPr id="6" name="Picture 5">
            <a:extLst>
              <a:ext uri="{FF2B5EF4-FFF2-40B4-BE49-F238E27FC236}">
                <a16:creationId xmlns:a16="http://schemas.microsoft.com/office/drawing/2014/main" id="{40DE2913-417D-D72C-492D-83D55BDCB942}"/>
              </a:ext>
            </a:extLst>
          </p:cNvPr>
          <p:cNvPicPr>
            <a:picLocks noChangeAspect="1"/>
          </p:cNvPicPr>
          <p:nvPr/>
        </p:nvPicPr>
        <p:blipFill>
          <a:blip r:embed="rId4"/>
          <a:stretch>
            <a:fillRect/>
          </a:stretch>
        </p:blipFill>
        <p:spPr>
          <a:xfrm>
            <a:off x="727587" y="951343"/>
            <a:ext cx="5513447" cy="4505008"/>
          </a:xfrm>
          <a:prstGeom prst="rect">
            <a:avLst/>
          </a:prstGeom>
        </p:spPr>
      </p:pic>
    </p:spTree>
    <p:extLst>
      <p:ext uri="{BB962C8B-B14F-4D97-AF65-F5344CB8AC3E}">
        <p14:creationId xmlns:p14="http://schemas.microsoft.com/office/powerpoint/2010/main" val="2439624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CBF8E-31EB-9A01-E5AD-F9713D5A85F7}"/>
              </a:ext>
            </a:extLst>
          </p:cNvPr>
          <p:cNvSpPr>
            <a:spLocks noGrp="1"/>
          </p:cNvSpPr>
          <p:nvPr>
            <p:ph type="title"/>
          </p:nvPr>
        </p:nvSpPr>
        <p:spPr/>
        <p:txBody>
          <a:bodyPr/>
          <a:lstStyle/>
          <a:p>
            <a:endParaRPr lang="en-IN" dirty="0"/>
          </a:p>
        </p:txBody>
      </p:sp>
      <p:pic>
        <p:nvPicPr>
          <p:cNvPr id="4" name="Content Placeholder 3">
            <a:extLst>
              <a:ext uri="{FF2B5EF4-FFF2-40B4-BE49-F238E27FC236}">
                <a16:creationId xmlns:a16="http://schemas.microsoft.com/office/drawing/2014/main" id="{DA128F85-32D4-5652-4D29-FA48C1E75CB0}"/>
              </a:ext>
            </a:extLst>
          </p:cNvPr>
          <p:cNvPicPr>
            <a:picLocks noGrp="1" noChangeAspect="1"/>
          </p:cNvPicPr>
          <p:nvPr>
            <p:ph idx="1"/>
          </p:nvPr>
        </p:nvPicPr>
        <p:blipFill>
          <a:blip r:embed="rId2"/>
          <a:stretch>
            <a:fillRect/>
          </a:stretch>
        </p:blipFill>
        <p:spPr>
          <a:xfrm>
            <a:off x="1" y="39328"/>
            <a:ext cx="12192000" cy="6858000"/>
          </a:xfrm>
          <a:prstGeom prst="rect">
            <a:avLst/>
          </a:prstGeom>
        </p:spPr>
      </p:pic>
      <p:sp>
        <p:nvSpPr>
          <p:cNvPr id="8" name="TextBox 7">
            <a:extLst>
              <a:ext uri="{FF2B5EF4-FFF2-40B4-BE49-F238E27FC236}">
                <a16:creationId xmlns:a16="http://schemas.microsoft.com/office/drawing/2014/main" id="{42F90FDE-C30D-870A-9F38-CA09BB94110B}"/>
              </a:ext>
            </a:extLst>
          </p:cNvPr>
          <p:cNvSpPr txBox="1"/>
          <p:nvPr/>
        </p:nvSpPr>
        <p:spPr>
          <a:xfrm>
            <a:off x="838200" y="470660"/>
            <a:ext cx="6174658" cy="461665"/>
          </a:xfrm>
          <a:prstGeom prst="rect">
            <a:avLst/>
          </a:prstGeom>
          <a:noFill/>
        </p:spPr>
        <p:txBody>
          <a:bodyPr wrap="square">
            <a:spAutoFit/>
          </a:bodyPr>
          <a:lstStyle/>
          <a:p>
            <a:r>
              <a:rPr lang="en-US" sz="2400" b="1" i="0" dirty="0">
                <a:solidFill>
                  <a:srgbClr val="0B247B"/>
                </a:solidFill>
                <a:effectLst/>
                <a:latin typeface="Poppins" panose="00000500000000000000" pitchFamily="2" charset="0"/>
              </a:rPr>
              <a:t>Chi-Square Analysis :</a:t>
            </a:r>
            <a:endParaRPr lang="en-IN" sz="2400" dirty="0"/>
          </a:p>
        </p:txBody>
      </p:sp>
      <p:sp>
        <p:nvSpPr>
          <p:cNvPr id="5" name="TextBox 4">
            <a:extLst>
              <a:ext uri="{FF2B5EF4-FFF2-40B4-BE49-F238E27FC236}">
                <a16:creationId xmlns:a16="http://schemas.microsoft.com/office/drawing/2014/main" id="{DF80AD3E-B1F7-B3BF-0BC5-4D2DE2109A66}"/>
              </a:ext>
            </a:extLst>
          </p:cNvPr>
          <p:cNvSpPr txBox="1"/>
          <p:nvPr/>
        </p:nvSpPr>
        <p:spPr>
          <a:xfrm>
            <a:off x="924232" y="1027906"/>
            <a:ext cx="10429568" cy="830997"/>
          </a:xfrm>
          <a:prstGeom prst="rect">
            <a:avLst/>
          </a:prstGeom>
          <a:noFill/>
        </p:spPr>
        <p:txBody>
          <a:bodyPr wrap="square" rtlCol="0">
            <a:spAutoFit/>
          </a:bodyPr>
          <a:lstStyle/>
          <a:p>
            <a:pPr algn="just">
              <a:buNone/>
            </a:pPr>
            <a:r>
              <a:rPr lang="en-IN" sz="1600" dirty="0"/>
              <a:t>Chi-Square analysis checks how randomly pixel values are distributed in an encrypted image. In this project, it helps verify that the chaotic encryption (using 3D Hyperchaotic ) makes pixel values uniformly spread, hiding patterns. A lower Chi-Square value means better encryption and stronger resistance to statistical attacks.</a:t>
            </a:r>
            <a:endParaRPr lang="en-US" sz="1600" dirty="0"/>
          </a:p>
        </p:txBody>
      </p:sp>
      <p:graphicFrame>
        <p:nvGraphicFramePr>
          <p:cNvPr id="3" name="Table 2">
            <a:extLst>
              <a:ext uri="{FF2B5EF4-FFF2-40B4-BE49-F238E27FC236}">
                <a16:creationId xmlns:a16="http://schemas.microsoft.com/office/drawing/2014/main" id="{EFF1AC8A-1CFE-5E8D-577D-7F5A9DF39493}"/>
              </a:ext>
            </a:extLst>
          </p:cNvPr>
          <p:cNvGraphicFramePr>
            <a:graphicFrameLocks noGrp="1"/>
          </p:cNvGraphicFramePr>
          <p:nvPr>
            <p:extLst>
              <p:ext uri="{D42A27DB-BD31-4B8C-83A1-F6EECF244321}">
                <p14:modId xmlns:p14="http://schemas.microsoft.com/office/powerpoint/2010/main" val="2437025240"/>
              </p:ext>
            </p:extLst>
          </p:nvPr>
        </p:nvGraphicFramePr>
        <p:xfrm>
          <a:off x="2248310" y="2776257"/>
          <a:ext cx="8128000" cy="3476625"/>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1377800"/>
                    </a:ext>
                  </a:extLst>
                </a:gridCol>
                <a:gridCol w="2032000">
                  <a:extLst>
                    <a:ext uri="{9D8B030D-6E8A-4147-A177-3AD203B41FA5}">
                      <a16:colId xmlns:a16="http://schemas.microsoft.com/office/drawing/2014/main" val="3497680441"/>
                    </a:ext>
                  </a:extLst>
                </a:gridCol>
                <a:gridCol w="2032000">
                  <a:extLst>
                    <a:ext uri="{9D8B030D-6E8A-4147-A177-3AD203B41FA5}">
                      <a16:colId xmlns:a16="http://schemas.microsoft.com/office/drawing/2014/main" val="1283997377"/>
                    </a:ext>
                  </a:extLst>
                </a:gridCol>
                <a:gridCol w="2032000">
                  <a:extLst>
                    <a:ext uri="{9D8B030D-6E8A-4147-A177-3AD203B41FA5}">
                      <a16:colId xmlns:a16="http://schemas.microsoft.com/office/drawing/2014/main" val="2018486160"/>
                    </a:ext>
                  </a:extLst>
                </a:gridCol>
              </a:tblGrid>
              <a:tr h="695325">
                <a:tc>
                  <a:txBody>
                    <a:bodyPr/>
                    <a:lstStyle/>
                    <a:p>
                      <a:pPr algn="ctr"/>
                      <a:r>
                        <a:rPr lang="en-IN" dirty="0"/>
                        <a:t>Image</a:t>
                      </a:r>
                    </a:p>
                  </a:txBody>
                  <a:tcPr/>
                </a:tc>
                <a:tc>
                  <a:txBody>
                    <a:bodyPr/>
                    <a:lstStyle/>
                    <a:p>
                      <a:pPr algn="ctr"/>
                      <a:r>
                        <a:rPr lang="en-IN" dirty="0"/>
                        <a:t>Blue</a:t>
                      </a:r>
                    </a:p>
                  </a:txBody>
                  <a:tcPr/>
                </a:tc>
                <a:tc>
                  <a:txBody>
                    <a:bodyPr/>
                    <a:lstStyle/>
                    <a:p>
                      <a:pPr algn="ctr"/>
                      <a:r>
                        <a:rPr lang="en-IN" dirty="0"/>
                        <a:t>Green</a:t>
                      </a:r>
                    </a:p>
                  </a:txBody>
                  <a:tcPr/>
                </a:tc>
                <a:tc>
                  <a:txBody>
                    <a:bodyPr/>
                    <a:lstStyle/>
                    <a:p>
                      <a:pPr algn="ctr"/>
                      <a:r>
                        <a:rPr lang="en-IN" dirty="0"/>
                        <a:t>Red</a:t>
                      </a:r>
                    </a:p>
                  </a:txBody>
                  <a:tcPr/>
                </a:tc>
                <a:extLst>
                  <a:ext uri="{0D108BD9-81ED-4DB2-BD59-A6C34878D82A}">
                    <a16:rowId xmlns:a16="http://schemas.microsoft.com/office/drawing/2014/main" val="973179106"/>
                  </a:ext>
                </a:extLst>
              </a:tr>
              <a:tr h="695325">
                <a:tc>
                  <a:txBody>
                    <a:bodyPr/>
                    <a:lstStyle/>
                    <a:p>
                      <a:pPr algn="ctr"/>
                      <a:r>
                        <a:rPr lang="en-IN" dirty="0"/>
                        <a:t>Lena</a:t>
                      </a:r>
                    </a:p>
                  </a:txBody>
                  <a:tcPr/>
                </a:tc>
                <a:tc>
                  <a:txBody>
                    <a:bodyPr/>
                    <a:lstStyle/>
                    <a:p>
                      <a:pPr algn="ctr"/>
                      <a:r>
                        <a:rPr lang="en-IN" dirty="0"/>
                        <a:t>247.0217</a:t>
                      </a:r>
                    </a:p>
                  </a:txBody>
                  <a:tcPr/>
                </a:tc>
                <a:tc>
                  <a:txBody>
                    <a:bodyPr/>
                    <a:lstStyle/>
                    <a:p>
                      <a:pPr algn="ctr"/>
                      <a:r>
                        <a:rPr lang="en-IN" dirty="0"/>
                        <a:t>242.1671</a:t>
                      </a:r>
                    </a:p>
                  </a:txBody>
                  <a:tcPr/>
                </a:tc>
                <a:tc>
                  <a:txBody>
                    <a:bodyPr/>
                    <a:lstStyle/>
                    <a:p>
                      <a:pPr algn="ctr"/>
                      <a:r>
                        <a:rPr lang="en-IN" dirty="0"/>
                        <a:t>269.1299</a:t>
                      </a:r>
                    </a:p>
                  </a:txBody>
                  <a:tcPr/>
                </a:tc>
                <a:extLst>
                  <a:ext uri="{0D108BD9-81ED-4DB2-BD59-A6C34878D82A}">
                    <a16:rowId xmlns:a16="http://schemas.microsoft.com/office/drawing/2014/main" val="3951398162"/>
                  </a:ext>
                </a:extLst>
              </a:tr>
              <a:tr h="695325">
                <a:tc>
                  <a:txBody>
                    <a:bodyPr/>
                    <a:lstStyle/>
                    <a:p>
                      <a:pPr algn="ctr"/>
                      <a:r>
                        <a:rPr lang="en-IN" dirty="0"/>
                        <a:t>Bella</a:t>
                      </a:r>
                    </a:p>
                  </a:txBody>
                  <a:tcPr/>
                </a:tc>
                <a:tc>
                  <a:txBody>
                    <a:bodyPr/>
                    <a:lstStyle/>
                    <a:p>
                      <a:pPr algn="ctr"/>
                      <a:r>
                        <a:rPr lang="en-IN" dirty="0"/>
                        <a:t>261.8594</a:t>
                      </a:r>
                    </a:p>
                  </a:txBody>
                  <a:tcPr/>
                </a:tc>
                <a:tc>
                  <a:txBody>
                    <a:bodyPr/>
                    <a:lstStyle/>
                    <a:p>
                      <a:pPr algn="ctr"/>
                      <a:r>
                        <a:rPr lang="en-IN" dirty="0"/>
                        <a:t>234.1250</a:t>
                      </a:r>
                    </a:p>
                  </a:txBody>
                  <a:tcPr/>
                </a:tc>
                <a:tc>
                  <a:txBody>
                    <a:bodyPr/>
                    <a:lstStyle/>
                    <a:p>
                      <a:pPr algn="ctr"/>
                      <a:r>
                        <a:rPr lang="en-IN" dirty="0"/>
                        <a:t>239.3359</a:t>
                      </a:r>
                    </a:p>
                  </a:txBody>
                  <a:tcPr/>
                </a:tc>
                <a:extLst>
                  <a:ext uri="{0D108BD9-81ED-4DB2-BD59-A6C34878D82A}">
                    <a16:rowId xmlns:a16="http://schemas.microsoft.com/office/drawing/2014/main" val="1269393889"/>
                  </a:ext>
                </a:extLst>
              </a:tr>
              <a:tr h="695325">
                <a:tc>
                  <a:txBody>
                    <a:bodyPr/>
                    <a:lstStyle/>
                    <a:p>
                      <a:pPr algn="ctr"/>
                      <a:r>
                        <a:rPr lang="en-IN" dirty="0"/>
                        <a:t>Aeroplane</a:t>
                      </a:r>
                    </a:p>
                  </a:txBody>
                  <a:tcPr/>
                </a:tc>
                <a:tc>
                  <a:txBody>
                    <a:bodyPr/>
                    <a:lstStyle/>
                    <a:p>
                      <a:pPr algn="ctr"/>
                      <a:r>
                        <a:rPr lang="en-IN" dirty="0"/>
                        <a:t>251.4551</a:t>
                      </a:r>
                    </a:p>
                  </a:txBody>
                  <a:tcPr/>
                </a:tc>
                <a:tc>
                  <a:txBody>
                    <a:bodyPr/>
                    <a:lstStyle/>
                    <a:p>
                      <a:pPr algn="ctr"/>
                      <a:r>
                        <a:rPr lang="en-IN" dirty="0"/>
                        <a:t>279.9668</a:t>
                      </a:r>
                    </a:p>
                  </a:txBody>
                  <a:tcPr/>
                </a:tc>
                <a:tc>
                  <a:txBody>
                    <a:bodyPr/>
                    <a:lstStyle/>
                    <a:p>
                      <a:pPr algn="ctr"/>
                      <a:r>
                        <a:rPr lang="en-IN" dirty="0"/>
                        <a:t>237.3848</a:t>
                      </a:r>
                    </a:p>
                  </a:txBody>
                  <a:tcPr/>
                </a:tc>
                <a:extLst>
                  <a:ext uri="{0D108BD9-81ED-4DB2-BD59-A6C34878D82A}">
                    <a16:rowId xmlns:a16="http://schemas.microsoft.com/office/drawing/2014/main" val="2695296280"/>
                  </a:ext>
                </a:extLst>
              </a:tr>
              <a:tr h="695325">
                <a:tc>
                  <a:txBody>
                    <a:bodyPr/>
                    <a:lstStyle/>
                    <a:p>
                      <a:pPr algn="ctr"/>
                      <a:r>
                        <a:rPr lang="en-IN" dirty="0"/>
                        <a:t>Peppers</a:t>
                      </a:r>
                    </a:p>
                  </a:txBody>
                  <a:tcPr/>
                </a:tc>
                <a:tc>
                  <a:txBody>
                    <a:bodyPr/>
                    <a:lstStyle/>
                    <a:p>
                      <a:pPr algn="ctr"/>
                      <a:r>
                        <a:rPr lang="en-IN" dirty="0"/>
                        <a:t>266.5312</a:t>
                      </a:r>
                    </a:p>
                  </a:txBody>
                  <a:tcPr/>
                </a:tc>
                <a:tc>
                  <a:txBody>
                    <a:bodyPr/>
                    <a:lstStyle/>
                    <a:p>
                      <a:pPr algn="ctr"/>
                      <a:r>
                        <a:rPr lang="en-IN" dirty="0"/>
                        <a:t>258.1465</a:t>
                      </a:r>
                    </a:p>
                  </a:txBody>
                  <a:tcPr/>
                </a:tc>
                <a:tc>
                  <a:txBody>
                    <a:bodyPr/>
                    <a:lstStyle/>
                    <a:p>
                      <a:pPr algn="ctr"/>
                      <a:r>
                        <a:rPr lang="en-IN" dirty="0"/>
                        <a:t>252.5273</a:t>
                      </a:r>
                    </a:p>
                  </a:txBody>
                  <a:tcPr/>
                </a:tc>
                <a:extLst>
                  <a:ext uri="{0D108BD9-81ED-4DB2-BD59-A6C34878D82A}">
                    <a16:rowId xmlns:a16="http://schemas.microsoft.com/office/drawing/2014/main" val="1494262040"/>
                  </a:ext>
                </a:extLst>
              </a:tr>
            </a:tbl>
          </a:graphicData>
        </a:graphic>
      </p:graphicFrame>
      <p:sp>
        <p:nvSpPr>
          <p:cNvPr id="6" name="TextBox 5">
            <a:extLst>
              <a:ext uri="{FF2B5EF4-FFF2-40B4-BE49-F238E27FC236}">
                <a16:creationId xmlns:a16="http://schemas.microsoft.com/office/drawing/2014/main" id="{51C93BFF-1EA1-CE49-1210-B83BB2A72B59}"/>
              </a:ext>
            </a:extLst>
          </p:cNvPr>
          <p:cNvSpPr txBox="1"/>
          <p:nvPr/>
        </p:nvSpPr>
        <p:spPr>
          <a:xfrm>
            <a:off x="3480619" y="2248543"/>
            <a:ext cx="5810865" cy="369332"/>
          </a:xfrm>
          <a:prstGeom prst="rect">
            <a:avLst/>
          </a:prstGeom>
          <a:noFill/>
        </p:spPr>
        <p:txBody>
          <a:bodyPr wrap="square" rtlCol="0">
            <a:spAutoFit/>
          </a:bodyPr>
          <a:lstStyle/>
          <a:p>
            <a:r>
              <a:rPr lang="en-IN" dirty="0"/>
              <a:t>Table 3: Chi-Square Analysis of Encrypted Image</a:t>
            </a:r>
          </a:p>
        </p:txBody>
      </p:sp>
    </p:spTree>
    <p:extLst>
      <p:ext uri="{BB962C8B-B14F-4D97-AF65-F5344CB8AC3E}">
        <p14:creationId xmlns:p14="http://schemas.microsoft.com/office/powerpoint/2010/main" val="758709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32D61-714E-E35A-3368-40E457D597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F46EB6-3B68-50E2-8F01-4D28C8B17E18}"/>
              </a:ext>
            </a:extLst>
          </p:cNvPr>
          <p:cNvSpPr>
            <a:spLocks noGrp="1"/>
          </p:cNvSpPr>
          <p:nvPr>
            <p:ph type="title"/>
          </p:nvPr>
        </p:nvSpPr>
        <p:spPr/>
        <p:txBody>
          <a:bodyPr/>
          <a:lstStyle/>
          <a:p>
            <a:endParaRPr lang="en-IN" dirty="0"/>
          </a:p>
        </p:txBody>
      </p:sp>
      <p:pic>
        <p:nvPicPr>
          <p:cNvPr id="4" name="Content Placeholder 3">
            <a:extLst>
              <a:ext uri="{FF2B5EF4-FFF2-40B4-BE49-F238E27FC236}">
                <a16:creationId xmlns:a16="http://schemas.microsoft.com/office/drawing/2014/main" id="{C3B284B1-D245-D087-C94A-F8523704D20E}"/>
              </a:ext>
            </a:extLst>
          </p:cNvPr>
          <p:cNvPicPr>
            <a:picLocks noGrp="1" noChangeAspect="1"/>
          </p:cNvPicPr>
          <p:nvPr>
            <p:ph idx="1"/>
          </p:nvPr>
        </p:nvPicPr>
        <p:blipFill>
          <a:blip r:embed="rId2"/>
          <a:stretch>
            <a:fillRect/>
          </a:stretch>
        </p:blipFill>
        <p:spPr>
          <a:xfrm>
            <a:off x="1" y="9832"/>
            <a:ext cx="12192000" cy="6858000"/>
          </a:xfrm>
          <a:prstGeom prst="rect">
            <a:avLst/>
          </a:prstGeom>
        </p:spPr>
      </p:pic>
      <p:sp>
        <p:nvSpPr>
          <p:cNvPr id="8" name="TextBox 7">
            <a:extLst>
              <a:ext uri="{FF2B5EF4-FFF2-40B4-BE49-F238E27FC236}">
                <a16:creationId xmlns:a16="http://schemas.microsoft.com/office/drawing/2014/main" id="{94F65D58-7A10-6FA6-695A-6C5DB1E00E52}"/>
              </a:ext>
            </a:extLst>
          </p:cNvPr>
          <p:cNvSpPr txBox="1"/>
          <p:nvPr/>
        </p:nvSpPr>
        <p:spPr>
          <a:xfrm>
            <a:off x="838200" y="470660"/>
            <a:ext cx="6174658" cy="461665"/>
          </a:xfrm>
          <a:prstGeom prst="rect">
            <a:avLst/>
          </a:prstGeom>
          <a:noFill/>
        </p:spPr>
        <p:txBody>
          <a:bodyPr wrap="square">
            <a:spAutoFit/>
          </a:bodyPr>
          <a:lstStyle/>
          <a:p>
            <a:r>
              <a:rPr lang="en-US" sz="2400" b="1" i="0" dirty="0">
                <a:solidFill>
                  <a:srgbClr val="0B247B"/>
                </a:solidFill>
                <a:effectLst/>
                <a:latin typeface="Poppins" panose="00000500000000000000" pitchFamily="2" charset="0"/>
              </a:rPr>
              <a:t>Differential Analysis :</a:t>
            </a:r>
            <a:endParaRPr lang="en-IN" sz="2400" dirty="0"/>
          </a:p>
        </p:txBody>
      </p:sp>
      <p:sp>
        <p:nvSpPr>
          <p:cNvPr id="5" name="TextBox 4">
            <a:extLst>
              <a:ext uri="{FF2B5EF4-FFF2-40B4-BE49-F238E27FC236}">
                <a16:creationId xmlns:a16="http://schemas.microsoft.com/office/drawing/2014/main" id="{B8390AB8-692E-E077-B555-2E9BF426D7DB}"/>
              </a:ext>
            </a:extLst>
          </p:cNvPr>
          <p:cNvSpPr txBox="1"/>
          <p:nvPr/>
        </p:nvSpPr>
        <p:spPr>
          <a:xfrm>
            <a:off x="924232" y="1027906"/>
            <a:ext cx="10429568" cy="1815882"/>
          </a:xfrm>
          <a:prstGeom prst="rect">
            <a:avLst/>
          </a:prstGeom>
          <a:noFill/>
        </p:spPr>
        <p:txBody>
          <a:bodyPr wrap="square" rtlCol="0">
            <a:spAutoFit/>
          </a:bodyPr>
          <a:lstStyle/>
          <a:p>
            <a:pPr algn="just">
              <a:buNone/>
            </a:pPr>
            <a:endParaRPr lang="en-US" sz="1600" dirty="0"/>
          </a:p>
          <a:p>
            <a:pPr marL="285750" indent="-285750" algn="just">
              <a:buFont typeface="Wingdings" panose="05000000000000000000" pitchFamily="2" charset="2"/>
              <a:buChar char="q"/>
            </a:pPr>
            <a:r>
              <a:rPr lang="en-US" sz="1600" b="1" dirty="0"/>
              <a:t>NPCR (Number of Pixel Change Rate)</a:t>
            </a:r>
            <a:r>
              <a:rPr lang="en-US" sz="1600" dirty="0"/>
              <a:t>: Measures the percentage of pixels that change between the original and encrypted image when a slight change is introduced. A higher NPCR indicates that small changes in the plaintext or key produce significant alterations in the ciphertext, which is a desirable property for secure encryption.</a:t>
            </a:r>
          </a:p>
          <a:p>
            <a:pPr marL="285750" indent="-285750" algn="just">
              <a:buFont typeface="Wingdings" panose="05000000000000000000" pitchFamily="2" charset="2"/>
              <a:buChar char="q"/>
            </a:pPr>
            <a:r>
              <a:rPr lang="en-US" sz="1600" b="1" dirty="0"/>
              <a:t>UACI (Unified Average Changing Intensity)</a:t>
            </a:r>
            <a:r>
              <a:rPr lang="en-US" sz="1600" dirty="0"/>
              <a:t>: Measures the average intensity change between corresponding pixels in the original and encrypted images. A higher UACI suggests that even minor changes in the key or plaintext lead to substantial changes in pixel values, indicating stronger encryption.</a:t>
            </a:r>
          </a:p>
        </p:txBody>
      </p:sp>
      <p:graphicFrame>
        <p:nvGraphicFramePr>
          <p:cNvPr id="3" name="Table 2">
            <a:extLst>
              <a:ext uri="{FF2B5EF4-FFF2-40B4-BE49-F238E27FC236}">
                <a16:creationId xmlns:a16="http://schemas.microsoft.com/office/drawing/2014/main" id="{BF8CF791-6166-7322-704A-5A51D2BFA6B4}"/>
              </a:ext>
            </a:extLst>
          </p:cNvPr>
          <p:cNvGraphicFramePr>
            <a:graphicFrameLocks noGrp="1"/>
          </p:cNvGraphicFramePr>
          <p:nvPr>
            <p:extLst>
              <p:ext uri="{D42A27DB-BD31-4B8C-83A1-F6EECF244321}">
                <p14:modId xmlns:p14="http://schemas.microsoft.com/office/powerpoint/2010/main" val="2424396234"/>
              </p:ext>
            </p:extLst>
          </p:nvPr>
        </p:nvGraphicFramePr>
        <p:xfrm>
          <a:off x="2277807" y="3602150"/>
          <a:ext cx="8127999" cy="2890725"/>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001377800"/>
                    </a:ext>
                  </a:extLst>
                </a:gridCol>
                <a:gridCol w="2709333">
                  <a:extLst>
                    <a:ext uri="{9D8B030D-6E8A-4147-A177-3AD203B41FA5}">
                      <a16:colId xmlns:a16="http://schemas.microsoft.com/office/drawing/2014/main" val="3497680441"/>
                    </a:ext>
                  </a:extLst>
                </a:gridCol>
                <a:gridCol w="2709333">
                  <a:extLst>
                    <a:ext uri="{9D8B030D-6E8A-4147-A177-3AD203B41FA5}">
                      <a16:colId xmlns:a16="http://schemas.microsoft.com/office/drawing/2014/main" val="1283997377"/>
                    </a:ext>
                  </a:extLst>
                </a:gridCol>
              </a:tblGrid>
              <a:tr h="578145">
                <a:tc>
                  <a:txBody>
                    <a:bodyPr/>
                    <a:lstStyle/>
                    <a:p>
                      <a:pPr algn="ctr"/>
                      <a:r>
                        <a:rPr lang="en-IN" dirty="0"/>
                        <a:t>Image</a:t>
                      </a:r>
                    </a:p>
                  </a:txBody>
                  <a:tcPr/>
                </a:tc>
                <a:tc>
                  <a:txBody>
                    <a:bodyPr/>
                    <a:lstStyle/>
                    <a:p>
                      <a:pPr algn="ctr"/>
                      <a:r>
                        <a:rPr lang="en-IN" dirty="0"/>
                        <a:t>NPCR Value</a:t>
                      </a:r>
                    </a:p>
                  </a:txBody>
                  <a:tcPr/>
                </a:tc>
                <a:tc>
                  <a:txBody>
                    <a:bodyPr/>
                    <a:lstStyle/>
                    <a:p>
                      <a:pPr algn="ctr"/>
                      <a:r>
                        <a:rPr lang="en-IN" dirty="0"/>
                        <a:t>UACI Value</a:t>
                      </a:r>
                    </a:p>
                  </a:txBody>
                  <a:tcPr/>
                </a:tc>
                <a:extLst>
                  <a:ext uri="{0D108BD9-81ED-4DB2-BD59-A6C34878D82A}">
                    <a16:rowId xmlns:a16="http://schemas.microsoft.com/office/drawing/2014/main" val="973179106"/>
                  </a:ext>
                </a:extLst>
              </a:tr>
              <a:tr h="578145">
                <a:tc>
                  <a:txBody>
                    <a:bodyPr/>
                    <a:lstStyle/>
                    <a:p>
                      <a:pPr algn="ctr"/>
                      <a:r>
                        <a:rPr lang="en-IN" dirty="0"/>
                        <a:t>Lena</a:t>
                      </a:r>
                    </a:p>
                  </a:txBody>
                  <a:tcPr/>
                </a:tc>
                <a:tc>
                  <a:txBody>
                    <a:bodyPr/>
                    <a:lstStyle/>
                    <a:p>
                      <a:pPr algn="ctr"/>
                      <a:r>
                        <a:rPr lang="en-IN" dirty="0"/>
                        <a:t>99.59%</a:t>
                      </a:r>
                    </a:p>
                  </a:txBody>
                  <a:tcPr/>
                </a:tc>
                <a:tc>
                  <a:txBody>
                    <a:bodyPr/>
                    <a:lstStyle/>
                    <a:p>
                      <a:pPr algn="ctr"/>
                      <a:r>
                        <a:rPr lang="en-IN" dirty="0"/>
                        <a:t>33.43%</a:t>
                      </a:r>
                    </a:p>
                  </a:txBody>
                  <a:tcPr/>
                </a:tc>
                <a:extLst>
                  <a:ext uri="{0D108BD9-81ED-4DB2-BD59-A6C34878D82A}">
                    <a16:rowId xmlns:a16="http://schemas.microsoft.com/office/drawing/2014/main" val="3951398162"/>
                  </a:ext>
                </a:extLst>
              </a:tr>
              <a:tr h="578145">
                <a:tc>
                  <a:txBody>
                    <a:bodyPr/>
                    <a:lstStyle/>
                    <a:p>
                      <a:pPr algn="ctr"/>
                      <a:r>
                        <a:rPr lang="en-IN" dirty="0"/>
                        <a:t>Bella</a:t>
                      </a:r>
                    </a:p>
                  </a:txBody>
                  <a:tcPr/>
                </a:tc>
                <a:tc>
                  <a:txBody>
                    <a:bodyPr/>
                    <a:lstStyle/>
                    <a:p>
                      <a:pPr algn="ctr"/>
                      <a:r>
                        <a:rPr lang="en-IN" dirty="0"/>
                        <a:t>99.62%</a:t>
                      </a:r>
                    </a:p>
                  </a:txBody>
                  <a:tcPr/>
                </a:tc>
                <a:tc>
                  <a:txBody>
                    <a:bodyPr/>
                    <a:lstStyle/>
                    <a:p>
                      <a:pPr algn="ctr"/>
                      <a:r>
                        <a:rPr lang="en-IN" dirty="0"/>
                        <a:t>33.55%</a:t>
                      </a:r>
                    </a:p>
                  </a:txBody>
                  <a:tcPr/>
                </a:tc>
                <a:extLst>
                  <a:ext uri="{0D108BD9-81ED-4DB2-BD59-A6C34878D82A}">
                    <a16:rowId xmlns:a16="http://schemas.microsoft.com/office/drawing/2014/main" val="1269393889"/>
                  </a:ext>
                </a:extLst>
              </a:tr>
              <a:tr h="578145">
                <a:tc>
                  <a:txBody>
                    <a:bodyPr/>
                    <a:lstStyle/>
                    <a:p>
                      <a:pPr algn="ctr"/>
                      <a:r>
                        <a:rPr lang="en-IN" dirty="0"/>
                        <a:t>Aeroplane</a:t>
                      </a:r>
                    </a:p>
                  </a:txBody>
                  <a:tcPr/>
                </a:tc>
                <a:tc>
                  <a:txBody>
                    <a:bodyPr/>
                    <a:lstStyle/>
                    <a:p>
                      <a:pPr algn="ctr"/>
                      <a:r>
                        <a:rPr lang="en-IN" dirty="0"/>
                        <a:t>99.61%</a:t>
                      </a:r>
                    </a:p>
                  </a:txBody>
                  <a:tcPr/>
                </a:tc>
                <a:tc>
                  <a:txBody>
                    <a:bodyPr/>
                    <a:lstStyle/>
                    <a:p>
                      <a:pPr algn="ctr"/>
                      <a:r>
                        <a:rPr lang="en-IN" dirty="0"/>
                        <a:t>33.43%</a:t>
                      </a:r>
                    </a:p>
                  </a:txBody>
                  <a:tcPr/>
                </a:tc>
                <a:extLst>
                  <a:ext uri="{0D108BD9-81ED-4DB2-BD59-A6C34878D82A}">
                    <a16:rowId xmlns:a16="http://schemas.microsoft.com/office/drawing/2014/main" val="2695296280"/>
                  </a:ext>
                </a:extLst>
              </a:tr>
              <a:tr h="578145">
                <a:tc>
                  <a:txBody>
                    <a:bodyPr/>
                    <a:lstStyle/>
                    <a:p>
                      <a:pPr algn="ctr"/>
                      <a:r>
                        <a:rPr lang="en-IN" dirty="0"/>
                        <a:t>Peppers</a:t>
                      </a:r>
                    </a:p>
                  </a:txBody>
                  <a:tcPr/>
                </a:tc>
                <a:tc>
                  <a:txBody>
                    <a:bodyPr/>
                    <a:lstStyle/>
                    <a:p>
                      <a:pPr algn="ctr"/>
                      <a:r>
                        <a:rPr lang="en-IN" dirty="0"/>
                        <a:t>99.56%</a:t>
                      </a:r>
                    </a:p>
                  </a:txBody>
                  <a:tcPr/>
                </a:tc>
                <a:tc>
                  <a:txBody>
                    <a:bodyPr/>
                    <a:lstStyle/>
                    <a:p>
                      <a:pPr algn="ctr"/>
                      <a:r>
                        <a:rPr lang="en-IN" dirty="0"/>
                        <a:t>33.40%</a:t>
                      </a:r>
                    </a:p>
                  </a:txBody>
                  <a:tcPr/>
                </a:tc>
                <a:extLst>
                  <a:ext uri="{0D108BD9-81ED-4DB2-BD59-A6C34878D82A}">
                    <a16:rowId xmlns:a16="http://schemas.microsoft.com/office/drawing/2014/main" val="1494262040"/>
                  </a:ext>
                </a:extLst>
              </a:tr>
            </a:tbl>
          </a:graphicData>
        </a:graphic>
      </p:graphicFrame>
      <p:sp>
        <p:nvSpPr>
          <p:cNvPr id="6" name="TextBox 5">
            <a:extLst>
              <a:ext uri="{FF2B5EF4-FFF2-40B4-BE49-F238E27FC236}">
                <a16:creationId xmlns:a16="http://schemas.microsoft.com/office/drawing/2014/main" id="{A20DE6F7-6B4A-7CE0-A83D-9A8674BA0C3D}"/>
              </a:ext>
            </a:extLst>
          </p:cNvPr>
          <p:cNvSpPr txBox="1"/>
          <p:nvPr/>
        </p:nvSpPr>
        <p:spPr>
          <a:xfrm>
            <a:off x="2399071" y="3067665"/>
            <a:ext cx="7875639" cy="369332"/>
          </a:xfrm>
          <a:prstGeom prst="rect">
            <a:avLst/>
          </a:prstGeom>
          <a:noFill/>
        </p:spPr>
        <p:txBody>
          <a:bodyPr wrap="square" rtlCol="0">
            <a:spAutoFit/>
          </a:bodyPr>
          <a:lstStyle/>
          <a:p>
            <a:r>
              <a:rPr lang="en-US" dirty="0"/>
              <a:t>Table 4: NPCR and UACI Values for the RGB Channels of the Color Image</a:t>
            </a:r>
            <a:endParaRPr lang="en-IN" dirty="0"/>
          </a:p>
        </p:txBody>
      </p:sp>
    </p:spTree>
    <p:extLst>
      <p:ext uri="{BB962C8B-B14F-4D97-AF65-F5344CB8AC3E}">
        <p14:creationId xmlns:p14="http://schemas.microsoft.com/office/powerpoint/2010/main" val="3973209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8893B-007E-ED47-9B28-145846E34F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4B89E9-B395-F6B1-A04D-F90173CCBD70}"/>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3508D28A-F91D-C6C8-5037-DFA9C248AA67}"/>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29B48448-3695-CC2D-A7BD-0070B8C2CFE0}"/>
              </a:ext>
            </a:extLst>
          </p:cNvPr>
          <p:cNvPicPr>
            <a:picLocks noChangeAspect="1"/>
          </p:cNvPicPr>
          <p:nvPr/>
        </p:nvPicPr>
        <p:blipFill>
          <a:blip r:embed="rId2"/>
          <a:stretch>
            <a:fillRect/>
          </a:stretch>
        </p:blipFill>
        <p:spPr>
          <a:xfrm>
            <a:off x="0" y="-78658"/>
            <a:ext cx="12192000" cy="6858000"/>
          </a:xfrm>
          <a:prstGeom prst="rect">
            <a:avLst/>
          </a:prstGeom>
        </p:spPr>
      </p:pic>
      <p:sp>
        <p:nvSpPr>
          <p:cNvPr id="5" name="TextBox 4">
            <a:extLst>
              <a:ext uri="{FF2B5EF4-FFF2-40B4-BE49-F238E27FC236}">
                <a16:creationId xmlns:a16="http://schemas.microsoft.com/office/drawing/2014/main" id="{A4CB64F2-DCBC-FFE1-B34B-E793CA6C7FDA}"/>
              </a:ext>
            </a:extLst>
          </p:cNvPr>
          <p:cNvSpPr txBox="1"/>
          <p:nvPr/>
        </p:nvSpPr>
        <p:spPr>
          <a:xfrm>
            <a:off x="412955" y="391434"/>
            <a:ext cx="6174658" cy="461665"/>
          </a:xfrm>
          <a:prstGeom prst="rect">
            <a:avLst/>
          </a:prstGeom>
          <a:noFill/>
        </p:spPr>
        <p:txBody>
          <a:bodyPr wrap="square">
            <a:spAutoFit/>
          </a:bodyPr>
          <a:lstStyle/>
          <a:p>
            <a:r>
              <a:rPr lang="en-US" sz="2400" b="1" i="0" dirty="0">
                <a:solidFill>
                  <a:srgbClr val="0B247B"/>
                </a:solidFill>
                <a:effectLst/>
                <a:latin typeface="Poppins" panose="00000500000000000000" pitchFamily="2" charset="0"/>
              </a:rPr>
              <a:t>Robustness Analysis</a:t>
            </a:r>
            <a:endParaRPr lang="en-IN" sz="2400" dirty="0"/>
          </a:p>
        </p:txBody>
      </p:sp>
      <p:sp>
        <p:nvSpPr>
          <p:cNvPr id="6" name="TextBox 5">
            <a:extLst>
              <a:ext uri="{FF2B5EF4-FFF2-40B4-BE49-F238E27FC236}">
                <a16:creationId xmlns:a16="http://schemas.microsoft.com/office/drawing/2014/main" id="{F985BEF8-4A42-0FED-D69A-59B14FA17D34}"/>
              </a:ext>
            </a:extLst>
          </p:cNvPr>
          <p:cNvSpPr txBox="1"/>
          <p:nvPr/>
        </p:nvSpPr>
        <p:spPr>
          <a:xfrm>
            <a:off x="422787" y="879408"/>
            <a:ext cx="11346426" cy="1754326"/>
          </a:xfrm>
          <a:prstGeom prst="rect">
            <a:avLst/>
          </a:prstGeom>
          <a:noFill/>
        </p:spPr>
        <p:txBody>
          <a:bodyPr wrap="square">
            <a:spAutoFit/>
          </a:bodyPr>
          <a:lstStyle/>
          <a:p>
            <a:pPr algn="just"/>
            <a:r>
              <a:rPr lang="en-US" dirty="0"/>
              <a:t>In this project, robustness analysis was performed to test the resistance of the encryption method against common image distortions such as noise addition (Gaussian, salt-and-pepper) and cropping. These distortions simulate real-world transmission errors or malicious tampering. The results show that the decryption process, especially when using the 3D Hyperchaotic map, effectively reconstructed the original image even after such attacks. This demonstrates that the proposed chaotic encryption approach offers strong robustness and reliability, ensuring secure image transmission and protection under various adverse conditions.</a:t>
            </a:r>
            <a:endParaRPr lang="en-IN" dirty="0">
              <a:solidFill>
                <a:srgbClr val="002060"/>
              </a:solidFill>
            </a:endParaRPr>
          </a:p>
        </p:txBody>
      </p:sp>
      <p:pic>
        <p:nvPicPr>
          <p:cNvPr id="8" name="Picture 7">
            <a:extLst>
              <a:ext uri="{FF2B5EF4-FFF2-40B4-BE49-F238E27FC236}">
                <a16:creationId xmlns:a16="http://schemas.microsoft.com/office/drawing/2014/main" id="{B99CC21D-215C-50AA-BB5A-1A02FBAF5A40}"/>
              </a:ext>
            </a:extLst>
          </p:cNvPr>
          <p:cNvPicPr>
            <a:picLocks noChangeAspect="1"/>
          </p:cNvPicPr>
          <p:nvPr/>
        </p:nvPicPr>
        <p:blipFill>
          <a:blip r:embed="rId3"/>
          <a:stretch>
            <a:fillRect/>
          </a:stretch>
        </p:blipFill>
        <p:spPr>
          <a:xfrm>
            <a:off x="1659352" y="2803790"/>
            <a:ext cx="8735644" cy="2889087"/>
          </a:xfrm>
          <a:prstGeom prst="rect">
            <a:avLst/>
          </a:prstGeom>
        </p:spPr>
      </p:pic>
      <p:sp>
        <p:nvSpPr>
          <p:cNvPr id="9" name="TextBox 8">
            <a:extLst>
              <a:ext uri="{FF2B5EF4-FFF2-40B4-BE49-F238E27FC236}">
                <a16:creationId xmlns:a16="http://schemas.microsoft.com/office/drawing/2014/main" id="{13C874C2-69D3-0320-F06C-70FAACAC094B}"/>
              </a:ext>
            </a:extLst>
          </p:cNvPr>
          <p:cNvSpPr txBox="1"/>
          <p:nvPr/>
        </p:nvSpPr>
        <p:spPr>
          <a:xfrm>
            <a:off x="3137720" y="5750254"/>
            <a:ext cx="6174658" cy="646331"/>
          </a:xfrm>
          <a:prstGeom prst="rect">
            <a:avLst/>
          </a:prstGeom>
          <a:noFill/>
        </p:spPr>
        <p:txBody>
          <a:bodyPr wrap="square">
            <a:spAutoFit/>
          </a:bodyPr>
          <a:lstStyle/>
          <a:p>
            <a:pPr algn="ctr"/>
            <a:r>
              <a:rPr lang="en-IN" sz="1800" dirty="0"/>
              <a:t>Fig 5: </a:t>
            </a:r>
            <a:r>
              <a:rPr lang="en-US" dirty="0"/>
              <a:t>Encrypted image under  Salt &amp; Pepper Noise, Gaussian Noise, and  Cropping Attack</a:t>
            </a:r>
            <a:endParaRPr lang="en-IN" sz="1800" dirty="0"/>
          </a:p>
        </p:txBody>
      </p:sp>
    </p:spTree>
    <p:extLst>
      <p:ext uri="{BB962C8B-B14F-4D97-AF65-F5344CB8AC3E}">
        <p14:creationId xmlns:p14="http://schemas.microsoft.com/office/powerpoint/2010/main" val="2101137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5EDB1-5398-A04B-9A32-50B11AFEF2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24E0FD-9366-3DCD-2E5B-BC4A9F97378A}"/>
              </a:ext>
            </a:extLst>
          </p:cNvPr>
          <p:cNvSpPr>
            <a:spLocks noGrp="1"/>
          </p:cNvSpPr>
          <p:nvPr>
            <p:ph type="title"/>
          </p:nvPr>
        </p:nvSpPr>
        <p:spPr/>
        <p:txBody>
          <a:bodyPr/>
          <a:lstStyle/>
          <a:p>
            <a:endParaRPr lang="en-IN" dirty="0"/>
          </a:p>
        </p:txBody>
      </p:sp>
      <p:graphicFrame>
        <p:nvGraphicFramePr>
          <p:cNvPr id="7" name="Content Placeholder 6">
            <a:extLst>
              <a:ext uri="{FF2B5EF4-FFF2-40B4-BE49-F238E27FC236}">
                <a16:creationId xmlns:a16="http://schemas.microsoft.com/office/drawing/2014/main" id="{8F4C8038-7584-2A7D-E351-2B959DCB780D}"/>
              </a:ext>
            </a:extLst>
          </p:cNvPr>
          <p:cNvGraphicFramePr>
            <a:graphicFrameLocks noGrp="1"/>
          </p:cNvGraphicFramePr>
          <p:nvPr>
            <p:ph idx="1"/>
            <p:extLst>
              <p:ext uri="{D42A27DB-BD31-4B8C-83A1-F6EECF244321}">
                <p14:modId xmlns:p14="http://schemas.microsoft.com/office/powerpoint/2010/main" val="993213950"/>
              </p:ext>
            </p:extLst>
          </p:nvPr>
        </p:nvGraphicFramePr>
        <p:xfrm>
          <a:off x="838200" y="1825625"/>
          <a:ext cx="10515597" cy="1854200"/>
        </p:xfrm>
        <a:graphic>
          <a:graphicData uri="http://schemas.openxmlformats.org/drawingml/2006/table">
            <a:tbl>
              <a:tblPr firstRow="1" bandRow="1">
                <a:tableStyleId>{7DF18680-E054-41AD-8BC1-D1AEF772440D}</a:tableStyleId>
              </a:tblPr>
              <a:tblGrid>
                <a:gridCol w="3505199">
                  <a:extLst>
                    <a:ext uri="{9D8B030D-6E8A-4147-A177-3AD203B41FA5}">
                      <a16:colId xmlns:a16="http://schemas.microsoft.com/office/drawing/2014/main" val="2098726268"/>
                    </a:ext>
                  </a:extLst>
                </a:gridCol>
                <a:gridCol w="3505199">
                  <a:extLst>
                    <a:ext uri="{9D8B030D-6E8A-4147-A177-3AD203B41FA5}">
                      <a16:colId xmlns:a16="http://schemas.microsoft.com/office/drawing/2014/main" val="724081077"/>
                    </a:ext>
                  </a:extLst>
                </a:gridCol>
                <a:gridCol w="3505199">
                  <a:extLst>
                    <a:ext uri="{9D8B030D-6E8A-4147-A177-3AD203B41FA5}">
                      <a16:colId xmlns:a16="http://schemas.microsoft.com/office/drawing/2014/main" val="4098595988"/>
                    </a:ext>
                  </a:extLst>
                </a:gridCol>
              </a:tblGrid>
              <a:tr h="370840">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1831181182"/>
                  </a:ext>
                </a:extLst>
              </a:tr>
              <a:tr h="370840">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3906028343"/>
                  </a:ext>
                </a:extLst>
              </a:tr>
              <a:tr h="370840">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2350742683"/>
                  </a:ext>
                </a:extLst>
              </a:tr>
              <a:tr h="370840">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4290556174"/>
                  </a:ext>
                </a:extLst>
              </a:tr>
              <a:tr h="370840">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3221507403"/>
                  </a:ext>
                </a:extLst>
              </a:tr>
            </a:tbl>
          </a:graphicData>
        </a:graphic>
      </p:graphicFrame>
      <p:pic>
        <p:nvPicPr>
          <p:cNvPr id="4" name="Picture 3">
            <a:extLst>
              <a:ext uri="{FF2B5EF4-FFF2-40B4-BE49-F238E27FC236}">
                <a16:creationId xmlns:a16="http://schemas.microsoft.com/office/drawing/2014/main" id="{B0F91D1A-29E2-0833-3ACA-D48E6A782B76}"/>
              </a:ext>
            </a:extLst>
          </p:cNvPr>
          <p:cNvPicPr>
            <a:picLocks noChangeAspect="1"/>
          </p:cNvPicPr>
          <p:nvPr/>
        </p:nvPicPr>
        <p:blipFill>
          <a:blip r:embed="rId2"/>
          <a:stretch>
            <a:fillRect/>
          </a:stretch>
        </p:blipFill>
        <p:spPr>
          <a:xfrm>
            <a:off x="0" y="-68826"/>
            <a:ext cx="12192000" cy="6858000"/>
          </a:xfrm>
          <a:prstGeom prst="rect">
            <a:avLst/>
          </a:prstGeom>
        </p:spPr>
      </p:pic>
      <p:sp>
        <p:nvSpPr>
          <p:cNvPr id="5" name="TextBox 4">
            <a:extLst>
              <a:ext uri="{FF2B5EF4-FFF2-40B4-BE49-F238E27FC236}">
                <a16:creationId xmlns:a16="http://schemas.microsoft.com/office/drawing/2014/main" id="{841E9216-35A1-AF58-52F0-9E10FAFF3B4C}"/>
              </a:ext>
            </a:extLst>
          </p:cNvPr>
          <p:cNvSpPr txBox="1"/>
          <p:nvPr/>
        </p:nvSpPr>
        <p:spPr>
          <a:xfrm>
            <a:off x="304800" y="305026"/>
            <a:ext cx="6626942" cy="461665"/>
          </a:xfrm>
          <a:prstGeom prst="rect">
            <a:avLst/>
          </a:prstGeom>
          <a:noFill/>
        </p:spPr>
        <p:txBody>
          <a:bodyPr wrap="square">
            <a:spAutoFit/>
          </a:bodyPr>
          <a:lstStyle/>
          <a:p>
            <a:r>
              <a:rPr lang="en-US" sz="2400" b="1" i="0" dirty="0">
                <a:solidFill>
                  <a:srgbClr val="0B247B"/>
                </a:solidFill>
                <a:effectLst/>
                <a:latin typeface="Poppins" panose="00000500000000000000" pitchFamily="2" charset="0"/>
              </a:rPr>
              <a:t>SSIM &amp; PSNR</a:t>
            </a:r>
            <a:endParaRPr lang="en-IN" sz="2400" dirty="0"/>
          </a:p>
        </p:txBody>
      </p:sp>
      <p:graphicFrame>
        <p:nvGraphicFramePr>
          <p:cNvPr id="9" name="Table 8">
            <a:extLst>
              <a:ext uri="{FF2B5EF4-FFF2-40B4-BE49-F238E27FC236}">
                <a16:creationId xmlns:a16="http://schemas.microsoft.com/office/drawing/2014/main" id="{984E2392-3302-1105-7FCB-7CF3445C3C8E}"/>
              </a:ext>
            </a:extLst>
          </p:cNvPr>
          <p:cNvGraphicFramePr>
            <a:graphicFrameLocks noGrp="1"/>
          </p:cNvGraphicFramePr>
          <p:nvPr>
            <p:extLst>
              <p:ext uri="{D42A27DB-BD31-4B8C-83A1-F6EECF244321}">
                <p14:modId xmlns:p14="http://schemas.microsoft.com/office/powerpoint/2010/main" val="2377926079"/>
              </p:ext>
            </p:extLst>
          </p:nvPr>
        </p:nvGraphicFramePr>
        <p:xfrm>
          <a:off x="2031998" y="1210474"/>
          <a:ext cx="8127999" cy="5220930"/>
        </p:xfrm>
        <a:graphic>
          <a:graphicData uri="http://schemas.openxmlformats.org/drawingml/2006/table">
            <a:tbl>
              <a:tblPr firstRow="1" bandRow="1">
                <a:tableStyleId>{5C22544A-7EE6-4342-B048-85BDC9FD1C3A}</a:tableStyleId>
              </a:tblPr>
              <a:tblGrid>
                <a:gridCol w="1704260">
                  <a:extLst>
                    <a:ext uri="{9D8B030D-6E8A-4147-A177-3AD203B41FA5}">
                      <a16:colId xmlns:a16="http://schemas.microsoft.com/office/drawing/2014/main" val="2218530614"/>
                    </a:ext>
                  </a:extLst>
                </a:gridCol>
                <a:gridCol w="1376516">
                  <a:extLst>
                    <a:ext uri="{9D8B030D-6E8A-4147-A177-3AD203B41FA5}">
                      <a16:colId xmlns:a16="http://schemas.microsoft.com/office/drawing/2014/main" val="1018875997"/>
                    </a:ext>
                  </a:extLst>
                </a:gridCol>
                <a:gridCol w="2805266">
                  <a:extLst>
                    <a:ext uri="{9D8B030D-6E8A-4147-A177-3AD203B41FA5}">
                      <a16:colId xmlns:a16="http://schemas.microsoft.com/office/drawing/2014/main" val="2544952496"/>
                    </a:ext>
                  </a:extLst>
                </a:gridCol>
                <a:gridCol w="2241957">
                  <a:extLst>
                    <a:ext uri="{9D8B030D-6E8A-4147-A177-3AD203B41FA5}">
                      <a16:colId xmlns:a16="http://schemas.microsoft.com/office/drawing/2014/main" val="3248016575"/>
                    </a:ext>
                  </a:extLst>
                </a:gridCol>
              </a:tblGrid>
              <a:tr h="522093">
                <a:tc>
                  <a:txBody>
                    <a:bodyPr/>
                    <a:lstStyle/>
                    <a:p>
                      <a:pPr algn="ctr"/>
                      <a:r>
                        <a:rPr lang="en-IN" dirty="0"/>
                        <a:t>Type of Attack</a:t>
                      </a:r>
                    </a:p>
                  </a:txBody>
                  <a:tcPr/>
                </a:tc>
                <a:tc>
                  <a:txBody>
                    <a:bodyPr/>
                    <a:lstStyle/>
                    <a:p>
                      <a:pPr algn="ctr"/>
                      <a:r>
                        <a:rPr lang="en-IN" dirty="0"/>
                        <a:t>Strength</a:t>
                      </a:r>
                    </a:p>
                  </a:txBody>
                  <a:tcPr/>
                </a:tc>
                <a:tc>
                  <a:txBody>
                    <a:bodyPr/>
                    <a:lstStyle/>
                    <a:p>
                      <a:pPr algn="ctr"/>
                      <a:r>
                        <a:rPr lang="en-IN" dirty="0"/>
                        <a:t>PSNR</a:t>
                      </a:r>
                    </a:p>
                  </a:txBody>
                  <a:tcPr/>
                </a:tc>
                <a:tc>
                  <a:txBody>
                    <a:bodyPr/>
                    <a:lstStyle/>
                    <a:p>
                      <a:pPr algn="ctr"/>
                      <a:r>
                        <a:rPr lang="en-IN" dirty="0"/>
                        <a:t>SSIM</a:t>
                      </a:r>
                    </a:p>
                  </a:txBody>
                  <a:tcPr/>
                </a:tc>
                <a:extLst>
                  <a:ext uri="{0D108BD9-81ED-4DB2-BD59-A6C34878D82A}">
                    <a16:rowId xmlns:a16="http://schemas.microsoft.com/office/drawing/2014/main" val="1472343382"/>
                  </a:ext>
                </a:extLst>
              </a:tr>
              <a:tr h="522093">
                <a:tc>
                  <a:txBody>
                    <a:bodyPr/>
                    <a:lstStyle/>
                    <a:p>
                      <a:pPr algn="ctr"/>
                      <a:r>
                        <a:rPr lang="en-IN" dirty="0"/>
                        <a:t>Salt &amp; Pepper</a:t>
                      </a:r>
                    </a:p>
                  </a:txBody>
                  <a:tcPr/>
                </a:tc>
                <a:tc>
                  <a:txBody>
                    <a:bodyPr/>
                    <a:lstStyle/>
                    <a:p>
                      <a:pPr algn="ctr"/>
                      <a:r>
                        <a:rPr lang="en-IN" dirty="0"/>
                        <a:t>0.5%</a:t>
                      </a:r>
                    </a:p>
                  </a:txBody>
                  <a:tcPr/>
                </a:tc>
                <a:tc>
                  <a:txBody>
                    <a:bodyPr/>
                    <a:lstStyle/>
                    <a:p>
                      <a:pPr algn="ctr"/>
                      <a:r>
                        <a:rPr lang="en-IN" dirty="0"/>
                        <a:t>50.51535</a:t>
                      </a:r>
                    </a:p>
                  </a:txBody>
                  <a:tcPr/>
                </a:tc>
                <a:tc>
                  <a:txBody>
                    <a:bodyPr/>
                    <a:lstStyle/>
                    <a:p>
                      <a:pPr algn="ctr"/>
                      <a:r>
                        <a:rPr lang="en-IN" dirty="0"/>
                        <a:t>0.876684</a:t>
                      </a:r>
                    </a:p>
                  </a:txBody>
                  <a:tcPr/>
                </a:tc>
                <a:extLst>
                  <a:ext uri="{0D108BD9-81ED-4DB2-BD59-A6C34878D82A}">
                    <a16:rowId xmlns:a16="http://schemas.microsoft.com/office/drawing/2014/main" val="3990291346"/>
                  </a:ext>
                </a:extLst>
              </a:tr>
              <a:tr h="522093">
                <a:tc>
                  <a:txBody>
                    <a:bodyPr/>
                    <a:lstStyle/>
                    <a:p>
                      <a:pPr algn="ctr"/>
                      <a:r>
                        <a:rPr lang="en-IN" dirty="0"/>
                        <a:t>Salt &amp; Pepper</a:t>
                      </a:r>
                    </a:p>
                  </a:txBody>
                  <a:tcPr/>
                </a:tc>
                <a:tc>
                  <a:txBody>
                    <a:bodyPr/>
                    <a:lstStyle/>
                    <a:p>
                      <a:pPr algn="ctr"/>
                      <a:r>
                        <a:rPr lang="en-IN" dirty="0"/>
                        <a:t>0.2%</a:t>
                      </a:r>
                    </a:p>
                  </a:txBody>
                  <a:tcPr/>
                </a:tc>
                <a:tc>
                  <a:txBody>
                    <a:bodyPr/>
                    <a:lstStyle/>
                    <a:p>
                      <a:pPr algn="ctr"/>
                      <a:r>
                        <a:rPr lang="en-IN" dirty="0"/>
                        <a:t>54.43611</a:t>
                      </a:r>
                    </a:p>
                  </a:txBody>
                  <a:tcPr/>
                </a:tc>
                <a:tc>
                  <a:txBody>
                    <a:bodyPr/>
                    <a:lstStyle/>
                    <a:p>
                      <a:pPr algn="ctr"/>
                      <a:r>
                        <a:rPr lang="en-IN" dirty="0"/>
                        <a:t>0.946571</a:t>
                      </a:r>
                    </a:p>
                  </a:txBody>
                  <a:tcPr/>
                </a:tc>
                <a:extLst>
                  <a:ext uri="{0D108BD9-81ED-4DB2-BD59-A6C34878D82A}">
                    <a16:rowId xmlns:a16="http://schemas.microsoft.com/office/drawing/2014/main" val="1192608477"/>
                  </a:ext>
                </a:extLst>
              </a:tr>
              <a:tr h="522093">
                <a:tc>
                  <a:txBody>
                    <a:bodyPr/>
                    <a:lstStyle/>
                    <a:p>
                      <a:pPr algn="ctr"/>
                      <a:r>
                        <a:rPr lang="en-IN" dirty="0"/>
                        <a:t>Salt &amp; Pepper</a:t>
                      </a:r>
                    </a:p>
                  </a:txBody>
                  <a:tcPr/>
                </a:tc>
                <a:tc>
                  <a:txBody>
                    <a:bodyPr/>
                    <a:lstStyle/>
                    <a:p>
                      <a:pPr algn="ctr"/>
                      <a:r>
                        <a:rPr lang="en-IN" dirty="0"/>
                        <a:t>0.1%</a:t>
                      </a:r>
                    </a:p>
                  </a:txBody>
                  <a:tcPr/>
                </a:tc>
                <a:tc>
                  <a:txBody>
                    <a:bodyPr/>
                    <a:lstStyle/>
                    <a:p>
                      <a:pPr algn="ctr"/>
                      <a:r>
                        <a:rPr lang="en-IN" dirty="0"/>
                        <a:t> 57.71505</a:t>
                      </a:r>
                    </a:p>
                  </a:txBody>
                  <a:tcPr/>
                </a:tc>
                <a:tc>
                  <a:txBody>
                    <a:bodyPr/>
                    <a:lstStyle/>
                    <a:p>
                      <a:pPr algn="ctr"/>
                      <a:r>
                        <a:rPr lang="en-IN" dirty="0"/>
                        <a:t>0.972350</a:t>
                      </a:r>
                    </a:p>
                  </a:txBody>
                  <a:tcPr/>
                </a:tc>
                <a:extLst>
                  <a:ext uri="{0D108BD9-81ED-4DB2-BD59-A6C34878D82A}">
                    <a16:rowId xmlns:a16="http://schemas.microsoft.com/office/drawing/2014/main" val="686853295"/>
                  </a:ext>
                </a:extLst>
              </a:tr>
              <a:tr h="522093">
                <a:tc>
                  <a:txBody>
                    <a:bodyPr/>
                    <a:lstStyle/>
                    <a:p>
                      <a:pPr algn="ctr"/>
                      <a:r>
                        <a:rPr lang="en-IN" dirty="0"/>
                        <a:t>Gaussian</a:t>
                      </a:r>
                    </a:p>
                  </a:txBody>
                  <a:tcPr/>
                </a:tc>
                <a:tc>
                  <a:txBody>
                    <a:bodyPr/>
                    <a:lstStyle/>
                    <a:p>
                      <a:pPr algn="ctr"/>
                      <a:r>
                        <a:rPr lang="en-IN" dirty="0"/>
                        <a:t>1.0%</a:t>
                      </a:r>
                    </a:p>
                  </a:txBody>
                  <a:tcPr/>
                </a:tc>
                <a:tc>
                  <a:txBody>
                    <a:bodyPr/>
                    <a:lstStyle/>
                    <a:p>
                      <a:pPr algn="ctr"/>
                      <a:r>
                        <a:rPr lang="en-IN" dirty="0"/>
                        <a:t>39.78263</a:t>
                      </a:r>
                    </a:p>
                  </a:txBody>
                  <a:tcPr/>
                </a:tc>
                <a:tc>
                  <a:txBody>
                    <a:bodyPr/>
                    <a:lstStyle/>
                    <a:p>
                      <a:pPr algn="ctr"/>
                      <a:r>
                        <a:rPr lang="en-IN" dirty="0"/>
                        <a:t>0.945155</a:t>
                      </a:r>
                    </a:p>
                  </a:txBody>
                  <a:tcPr/>
                </a:tc>
                <a:extLst>
                  <a:ext uri="{0D108BD9-81ED-4DB2-BD59-A6C34878D82A}">
                    <a16:rowId xmlns:a16="http://schemas.microsoft.com/office/drawing/2014/main" val="2365096088"/>
                  </a:ext>
                </a:extLst>
              </a:tr>
              <a:tr h="522093">
                <a:tc>
                  <a:txBody>
                    <a:bodyPr/>
                    <a:lstStyle/>
                    <a:p>
                      <a:pPr algn="ctr"/>
                      <a:r>
                        <a:rPr lang="en-IN" dirty="0"/>
                        <a:t>Gaussian</a:t>
                      </a:r>
                    </a:p>
                  </a:txBody>
                  <a:tcPr/>
                </a:tc>
                <a:tc>
                  <a:txBody>
                    <a:bodyPr/>
                    <a:lstStyle/>
                    <a:p>
                      <a:pPr algn="ctr"/>
                      <a:r>
                        <a:rPr lang="en-IN" dirty="0"/>
                        <a:t>0.5%</a:t>
                      </a:r>
                    </a:p>
                  </a:txBody>
                  <a:tcPr/>
                </a:tc>
                <a:tc>
                  <a:txBody>
                    <a:bodyPr/>
                    <a:lstStyle/>
                    <a:p>
                      <a:pPr algn="ctr"/>
                      <a:r>
                        <a:rPr lang="en-IN" dirty="0"/>
                        <a:t>42.56620</a:t>
                      </a:r>
                    </a:p>
                  </a:txBody>
                  <a:tcPr/>
                </a:tc>
                <a:tc>
                  <a:txBody>
                    <a:bodyPr/>
                    <a:lstStyle/>
                    <a:p>
                      <a:pPr algn="ctr"/>
                      <a:r>
                        <a:rPr lang="en-IN" dirty="0"/>
                        <a:t>0.970877</a:t>
                      </a:r>
                    </a:p>
                  </a:txBody>
                  <a:tcPr/>
                </a:tc>
                <a:extLst>
                  <a:ext uri="{0D108BD9-81ED-4DB2-BD59-A6C34878D82A}">
                    <a16:rowId xmlns:a16="http://schemas.microsoft.com/office/drawing/2014/main" val="773950457"/>
                  </a:ext>
                </a:extLst>
              </a:tr>
              <a:tr h="522093">
                <a:tc>
                  <a:txBody>
                    <a:bodyPr/>
                    <a:lstStyle/>
                    <a:p>
                      <a:pPr algn="ctr"/>
                      <a:r>
                        <a:rPr lang="en-IN" dirty="0"/>
                        <a:t>Gaussian</a:t>
                      </a:r>
                    </a:p>
                  </a:txBody>
                  <a:tcPr/>
                </a:tc>
                <a:tc>
                  <a:txBody>
                    <a:bodyPr/>
                    <a:lstStyle/>
                    <a:p>
                      <a:pPr algn="ctr"/>
                      <a:r>
                        <a:rPr lang="en-IN" dirty="0"/>
                        <a:t>0.1%</a:t>
                      </a:r>
                    </a:p>
                  </a:txBody>
                  <a:tcPr/>
                </a:tc>
                <a:tc>
                  <a:txBody>
                    <a:bodyPr/>
                    <a:lstStyle/>
                    <a:p>
                      <a:pPr algn="ctr"/>
                      <a:r>
                        <a:rPr lang="en-IN" dirty="0"/>
                        <a:t>48.21067</a:t>
                      </a:r>
                    </a:p>
                  </a:txBody>
                  <a:tcPr/>
                </a:tc>
                <a:tc>
                  <a:txBody>
                    <a:bodyPr/>
                    <a:lstStyle/>
                    <a:p>
                      <a:pPr algn="ctr"/>
                      <a:r>
                        <a:rPr lang="en-IN" dirty="0"/>
                        <a:t>0.993389</a:t>
                      </a:r>
                    </a:p>
                  </a:txBody>
                  <a:tcPr/>
                </a:tc>
                <a:extLst>
                  <a:ext uri="{0D108BD9-81ED-4DB2-BD59-A6C34878D82A}">
                    <a16:rowId xmlns:a16="http://schemas.microsoft.com/office/drawing/2014/main" val="1382489985"/>
                  </a:ext>
                </a:extLst>
              </a:tr>
              <a:tr h="522093">
                <a:tc>
                  <a:txBody>
                    <a:bodyPr/>
                    <a:lstStyle/>
                    <a:p>
                      <a:pPr algn="ctr"/>
                      <a:r>
                        <a:rPr lang="en-IN" dirty="0"/>
                        <a:t>Crop</a:t>
                      </a:r>
                    </a:p>
                  </a:txBody>
                  <a:tcPr/>
                </a:tc>
                <a:tc>
                  <a:txBody>
                    <a:bodyPr/>
                    <a:lstStyle/>
                    <a:p>
                      <a:pPr algn="ctr"/>
                      <a:r>
                        <a:rPr lang="en-IN" dirty="0"/>
                        <a:t>1/16</a:t>
                      </a:r>
                    </a:p>
                  </a:txBody>
                  <a:tcPr/>
                </a:tc>
                <a:tc>
                  <a:txBody>
                    <a:bodyPr/>
                    <a:lstStyle/>
                    <a:p>
                      <a:pPr algn="ctr"/>
                      <a:r>
                        <a:rPr lang="en-IN" dirty="0"/>
                        <a:t>30.39400</a:t>
                      </a:r>
                    </a:p>
                  </a:txBody>
                  <a:tcPr/>
                </a:tc>
                <a:tc>
                  <a:txBody>
                    <a:bodyPr/>
                    <a:lstStyle/>
                    <a:p>
                      <a:pPr algn="ctr"/>
                      <a:r>
                        <a:rPr lang="en-IN" dirty="0"/>
                        <a:t>0.540760</a:t>
                      </a:r>
                    </a:p>
                  </a:txBody>
                  <a:tcPr/>
                </a:tc>
                <a:extLst>
                  <a:ext uri="{0D108BD9-81ED-4DB2-BD59-A6C34878D82A}">
                    <a16:rowId xmlns:a16="http://schemas.microsoft.com/office/drawing/2014/main" val="930989594"/>
                  </a:ext>
                </a:extLst>
              </a:tr>
              <a:tr h="522093">
                <a:tc>
                  <a:txBody>
                    <a:bodyPr/>
                    <a:lstStyle/>
                    <a:p>
                      <a:pPr algn="ctr"/>
                      <a:r>
                        <a:rPr lang="en-IN" dirty="0"/>
                        <a:t>Crop</a:t>
                      </a:r>
                    </a:p>
                  </a:txBody>
                  <a:tcPr/>
                </a:tc>
                <a:tc>
                  <a:txBody>
                    <a:bodyPr/>
                    <a:lstStyle/>
                    <a:p>
                      <a:pPr algn="ctr"/>
                      <a:r>
                        <a:rPr lang="en-IN" dirty="0"/>
                        <a:t>1/32</a:t>
                      </a:r>
                    </a:p>
                  </a:txBody>
                  <a:tcPr/>
                </a:tc>
                <a:tc>
                  <a:txBody>
                    <a:bodyPr/>
                    <a:lstStyle/>
                    <a:p>
                      <a:pPr algn="ctr"/>
                      <a:r>
                        <a:rPr lang="en-IN" dirty="0"/>
                        <a:t>31.21991</a:t>
                      </a:r>
                    </a:p>
                  </a:txBody>
                  <a:tcPr/>
                </a:tc>
                <a:tc>
                  <a:txBody>
                    <a:bodyPr/>
                    <a:lstStyle/>
                    <a:p>
                      <a:pPr algn="ctr"/>
                      <a:r>
                        <a:rPr lang="en-IN" dirty="0"/>
                        <a:t>0.601690</a:t>
                      </a:r>
                    </a:p>
                  </a:txBody>
                  <a:tcPr/>
                </a:tc>
                <a:extLst>
                  <a:ext uri="{0D108BD9-81ED-4DB2-BD59-A6C34878D82A}">
                    <a16:rowId xmlns:a16="http://schemas.microsoft.com/office/drawing/2014/main" val="1624631029"/>
                  </a:ext>
                </a:extLst>
              </a:tr>
              <a:tr h="522093">
                <a:tc>
                  <a:txBody>
                    <a:bodyPr/>
                    <a:lstStyle/>
                    <a:p>
                      <a:pPr algn="ctr"/>
                      <a:r>
                        <a:rPr lang="en-IN" dirty="0"/>
                        <a:t>Crop</a:t>
                      </a:r>
                    </a:p>
                  </a:txBody>
                  <a:tcPr/>
                </a:tc>
                <a:tc>
                  <a:txBody>
                    <a:bodyPr/>
                    <a:lstStyle/>
                    <a:p>
                      <a:pPr algn="ctr"/>
                      <a:r>
                        <a:rPr lang="en-IN" dirty="0"/>
                        <a:t>1/64</a:t>
                      </a:r>
                    </a:p>
                  </a:txBody>
                  <a:tcPr/>
                </a:tc>
                <a:tc>
                  <a:txBody>
                    <a:bodyPr/>
                    <a:lstStyle/>
                    <a:p>
                      <a:pPr algn="ctr"/>
                      <a:r>
                        <a:rPr lang="en-IN" dirty="0"/>
                        <a:t>32.16800</a:t>
                      </a:r>
                    </a:p>
                  </a:txBody>
                  <a:tcPr/>
                </a:tc>
                <a:tc>
                  <a:txBody>
                    <a:bodyPr/>
                    <a:lstStyle/>
                    <a:p>
                      <a:pPr algn="ctr"/>
                      <a:r>
                        <a:rPr lang="en-IN" dirty="0"/>
                        <a:t>0.706383</a:t>
                      </a:r>
                    </a:p>
                  </a:txBody>
                  <a:tcPr/>
                </a:tc>
                <a:extLst>
                  <a:ext uri="{0D108BD9-81ED-4DB2-BD59-A6C34878D82A}">
                    <a16:rowId xmlns:a16="http://schemas.microsoft.com/office/drawing/2014/main" val="4108660604"/>
                  </a:ext>
                </a:extLst>
              </a:tr>
            </a:tbl>
          </a:graphicData>
        </a:graphic>
      </p:graphicFrame>
      <p:sp>
        <p:nvSpPr>
          <p:cNvPr id="3" name="TextBox 2">
            <a:extLst>
              <a:ext uri="{FF2B5EF4-FFF2-40B4-BE49-F238E27FC236}">
                <a16:creationId xmlns:a16="http://schemas.microsoft.com/office/drawing/2014/main" id="{7B9660B3-C046-EAAA-DF24-3BDD583F2F00}"/>
              </a:ext>
            </a:extLst>
          </p:cNvPr>
          <p:cNvSpPr txBox="1"/>
          <p:nvPr/>
        </p:nvSpPr>
        <p:spPr>
          <a:xfrm>
            <a:off x="3618271" y="742160"/>
            <a:ext cx="4732962" cy="369332"/>
          </a:xfrm>
          <a:prstGeom prst="rect">
            <a:avLst/>
          </a:prstGeom>
          <a:noFill/>
        </p:spPr>
        <p:txBody>
          <a:bodyPr wrap="none" rtlCol="0">
            <a:spAutoFit/>
          </a:bodyPr>
          <a:lstStyle/>
          <a:p>
            <a:r>
              <a:rPr lang="en-IN" dirty="0"/>
              <a:t>Table 5: Robustness Analysis of Aeroplane Image</a:t>
            </a:r>
          </a:p>
        </p:txBody>
      </p:sp>
    </p:spTree>
    <p:extLst>
      <p:ext uri="{BB962C8B-B14F-4D97-AF65-F5344CB8AC3E}">
        <p14:creationId xmlns:p14="http://schemas.microsoft.com/office/powerpoint/2010/main" val="613508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A17CE-2703-24CA-20AE-C72ADCD83B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024F4E-3B24-08C3-618D-1620760D9F1B}"/>
              </a:ext>
            </a:extLst>
          </p:cNvPr>
          <p:cNvSpPr>
            <a:spLocks noGrp="1"/>
          </p:cNvSpPr>
          <p:nvPr>
            <p:ph type="title"/>
          </p:nvPr>
        </p:nvSpPr>
        <p:spPr/>
        <p:txBody>
          <a:bodyPr/>
          <a:lstStyle/>
          <a:p>
            <a:endParaRPr lang="en-IN" dirty="0"/>
          </a:p>
        </p:txBody>
      </p:sp>
      <p:graphicFrame>
        <p:nvGraphicFramePr>
          <p:cNvPr id="7" name="Content Placeholder 6">
            <a:extLst>
              <a:ext uri="{FF2B5EF4-FFF2-40B4-BE49-F238E27FC236}">
                <a16:creationId xmlns:a16="http://schemas.microsoft.com/office/drawing/2014/main" id="{73F15C85-30F8-B556-B64C-9FBF09DC7C0E}"/>
              </a:ext>
            </a:extLst>
          </p:cNvPr>
          <p:cNvGraphicFramePr>
            <a:graphicFrameLocks noGrp="1"/>
          </p:cNvGraphicFramePr>
          <p:nvPr>
            <p:ph idx="1"/>
          </p:nvPr>
        </p:nvGraphicFramePr>
        <p:xfrm>
          <a:off x="838200" y="1825625"/>
          <a:ext cx="8127999" cy="2963125"/>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257908310"/>
                    </a:ext>
                  </a:extLst>
                </a:gridCol>
                <a:gridCol w="2709333">
                  <a:extLst>
                    <a:ext uri="{9D8B030D-6E8A-4147-A177-3AD203B41FA5}">
                      <a16:colId xmlns:a16="http://schemas.microsoft.com/office/drawing/2014/main" val="1984733993"/>
                    </a:ext>
                  </a:extLst>
                </a:gridCol>
                <a:gridCol w="2709333">
                  <a:extLst>
                    <a:ext uri="{9D8B030D-6E8A-4147-A177-3AD203B41FA5}">
                      <a16:colId xmlns:a16="http://schemas.microsoft.com/office/drawing/2014/main" val="1323017967"/>
                    </a:ext>
                  </a:extLst>
                </a:gridCol>
              </a:tblGrid>
              <a:tr h="592625">
                <a:tc>
                  <a:txBody>
                    <a:bodyPr/>
                    <a:lstStyle/>
                    <a:p>
                      <a:pPr algn="ctr"/>
                      <a:r>
                        <a:rPr lang="en-IN" dirty="0"/>
                        <a:t>Image</a:t>
                      </a:r>
                    </a:p>
                  </a:txBody>
                  <a:tcPr/>
                </a:tc>
                <a:tc>
                  <a:txBody>
                    <a:bodyPr/>
                    <a:lstStyle/>
                    <a:p>
                      <a:pPr algn="ctr"/>
                      <a:r>
                        <a:rPr lang="en-IN" dirty="0"/>
                        <a:t>PSNR</a:t>
                      </a:r>
                    </a:p>
                  </a:txBody>
                  <a:tcPr/>
                </a:tc>
                <a:tc>
                  <a:txBody>
                    <a:bodyPr/>
                    <a:lstStyle/>
                    <a:p>
                      <a:pPr algn="ctr"/>
                      <a:r>
                        <a:rPr lang="en-IN" dirty="0"/>
                        <a:t>SSIM</a:t>
                      </a:r>
                    </a:p>
                  </a:txBody>
                  <a:tcPr/>
                </a:tc>
                <a:extLst>
                  <a:ext uri="{0D108BD9-81ED-4DB2-BD59-A6C34878D82A}">
                    <a16:rowId xmlns:a16="http://schemas.microsoft.com/office/drawing/2014/main" val="2191657391"/>
                  </a:ext>
                </a:extLst>
              </a:tr>
              <a:tr h="592625">
                <a:tc>
                  <a:txBody>
                    <a:bodyPr/>
                    <a:lstStyle/>
                    <a:p>
                      <a:pPr algn="ctr"/>
                      <a:r>
                        <a:rPr lang="en-IN" dirty="0"/>
                        <a:t>Lena</a:t>
                      </a:r>
                    </a:p>
                  </a:txBody>
                  <a:tcPr/>
                </a:tc>
                <a:tc>
                  <a:txBody>
                    <a:bodyPr/>
                    <a:lstStyle/>
                    <a:p>
                      <a:pPr algn="ctr"/>
                      <a:r>
                        <a:rPr lang="en-IN" dirty="0"/>
                        <a:t>40.99 dB</a:t>
                      </a:r>
                    </a:p>
                  </a:txBody>
                  <a:tcPr/>
                </a:tc>
                <a:tc>
                  <a:txBody>
                    <a:bodyPr/>
                    <a:lstStyle/>
                    <a:p>
                      <a:pPr algn="ctr"/>
                      <a:r>
                        <a:rPr lang="en-IN" dirty="0"/>
                        <a:t>0.4425</a:t>
                      </a:r>
                    </a:p>
                  </a:txBody>
                  <a:tcPr/>
                </a:tc>
                <a:extLst>
                  <a:ext uri="{0D108BD9-81ED-4DB2-BD59-A6C34878D82A}">
                    <a16:rowId xmlns:a16="http://schemas.microsoft.com/office/drawing/2014/main" val="2145049673"/>
                  </a:ext>
                </a:extLst>
              </a:tr>
              <a:tr h="592625">
                <a:tc>
                  <a:txBody>
                    <a:bodyPr/>
                    <a:lstStyle/>
                    <a:p>
                      <a:pPr algn="ctr"/>
                      <a:r>
                        <a:rPr lang="en-IN" dirty="0"/>
                        <a:t>Bella</a:t>
                      </a:r>
                    </a:p>
                  </a:txBody>
                  <a:tcPr/>
                </a:tc>
                <a:tc>
                  <a:txBody>
                    <a:bodyPr/>
                    <a:lstStyle/>
                    <a:p>
                      <a:pPr algn="ctr"/>
                      <a:r>
                        <a:rPr lang="en-IN" dirty="0"/>
                        <a:t>41.48 dB</a:t>
                      </a:r>
                    </a:p>
                  </a:txBody>
                  <a:tcPr/>
                </a:tc>
                <a:tc>
                  <a:txBody>
                    <a:bodyPr/>
                    <a:lstStyle/>
                    <a:p>
                      <a:pPr algn="ctr"/>
                      <a:r>
                        <a:rPr lang="en-IN" dirty="0"/>
                        <a:t>0.2565</a:t>
                      </a:r>
                    </a:p>
                  </a:txBody>
                  <a:tcPr/>
                </a:tc>
                <a:extLst>
                  <a:ext uri="{0D108BD9-81ED-4DB2-BD59-A6C34878D82A}">
                    <a16:rowId xmlns:a16="http://schemas.microsoft.com/office/drawing/2014/main" val="2090380790"/>
                  </a:ext>
                </a:extLst>
              </a:tr>
              <a:tr h="592625">
                <a:tc>
                  <a:txBody>
                    <a:bodyPr/>
                    <a:lstStyle/>
                    <a:p>
                      <a:pPr algn="ctr"/>
                      <a:r>
                        <a:rPr lang="en-IN" dirty="0"/>
                        <a:t>Aeroplane</a:t>
                      </a:r>
                    </a:p>
                  </a:txBody>
                  <a:tcPr/>
                </a:tc>
                <a:tc>
                  <a:txBody>
                    <a:bodyPr/>
                    <a:lstStyle/>
                    <a:p>
                      <a:pPr algn="ctr"/>
                      <a:r>
                        <a:rPr lang="en-IN" dirty="0"/>
                        <a:t> 40.57 dB</a:t>
                      </a:r>
                    </a:p>
                  </a:txBody>
                  <a:tcPr/>
                </a:tc>
                <a:tc>
                  <a:txBody>
                    <a:bodyPr/>
                    <a:lstStyle/>
                    <a:p>
                      <a:pPr algn="ctr"/>
                      <a:r>
                        <a:rPr lang="en-IN" dirty="0"/>
                        <a:t>0.3648</a:t>
                      </a:r>
                    </a:p>
                  </a:txBody>
                  <a:tcPr/>
                </a:tc>
                <a:extLst>
                  <a:ext uri="{0D108BD9-81ED-4DB2-BD59-A6C34878D82A}">
                    <a16:rowId xmlns:a16="http://schemas.microsoft.com/office/drawing/2014/main" val="375611252"/>
                  </a:ext>
                </a:extLst>
              </a:tr>
              <a:tr h="592625">
                <a:tc>
                  <a:txBody>
                    <a:bodyPr/>
                    <a:lstStyle/>
                    <a:p>
                      <a:pPr algn="ctr"/>
                      <a:r>
                        <a:rPr lang="en-IN" dirty="0"/>
                        <a:t>Peppers</a:t>
                      </a:r>
                    </a:p>
                  </a:txBody>
                  <a:tcPr/>
                </a:tc>
                <a:tc>
                  <a:txBody>
                    <a:bodyPr/>
                    <a:lstStyle/>
                    <a:p>
                      <a:pPr algn="ctr"/>
                      <a:r>
                        <a:rPr lang="en-IN" dirty="0"/>
                        <a:t>40.82 dB</a:t>
                      </a:r>
                    </a:p>
                  </a:txBody>
                  <a:tcPr/>
                </a:tc>
                <a:tc>
                  <a:txBody>
                    <a:bodyPr/>
                    <a:lstStyle/>
                    <a:p>
                      <a:pPr algn="ctr"/>
                      <a:r>
                        <a:rPr lang="en-IN" dirty="0"/>
                        <a:t>0.3427</a:t>
                      </a:r>
                    </a:p>
                  </a:txBody>
                  <a:tcPr/>
                </a:tc>
                <a:extLst>
                  <a:ext uri="{0D108BD9-81ED-4DB2-BD59-A6C34878D82A}">
                    <a16:rowId xmlns:a16="http://schemas.microsoft.com/office/drawing/2014/main" val="3178396106"/>
                  </a:ext>
                </a:extLst>
              </a:tr>
            </a:tbl>
          </a:graphicData>
        </a:graphic>
      </p:graphicFrame>
      <p:pic>
        <p:nvPicPr>
          <p:cNvPr id="4" name="Picture 3">
            <a:extLst>
              <a:ext uri="{FF2B5EF4-FFF2-40B4-BE49-F238E27FC236}">
                <a16:creationId xmlns:a16="http://schemas.microsoft.com/office/drawing/2014/main" id="{3C66A6AB-8DB5-B72D-9C50-79BB2D4AC68A}"/>
              </a:ext>
            </a:extLst>
          </p:cNvPr>
          <p:cNvPicPr>
            <a:picLocks noChangeAspect="1"/>
          </p:cNvPicPr>
          <p:nvPr/>
        </p:nvPicPr>
        <p:blipFill>
          <a:blip r:embed="rId2"/>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34AC8F77-236F-09F1-27B5-A54020507E42}"/>
              </a:ext>
            </a:extLst>
          </p:cNvPr>
          <p:cNvSpPr txBox="1"/>
          <p:nvPr/>
        </p:nvSpPr>
        <p:spPr>
          <a:xfrm>
            <a:off x="412955" y="391434"/>
            <a:ext cx="7246374" cy="461665"/>
          </a:xfrm>
          <a:prstGeom prst="rect">
            <a:avLst/>
          </a:prstGeom>
          <a:noFill/>
        </p:spPr>
        <p:txBody>
          <a:bodyPr wrap="square">
            <a:spAutoFit/>
          </a:bodyPr>
          <a:lstStyle/>
          <a:p>
            <a:r>
              <a:rPr lang="en-US" sz="2400" b="1" i="0" dirty="0">
                <a:solidFill>
                  <a:srgbClr val="0B247B"/>
                </a:solidFill>
                <a:effectLst/>
                <a:latin typeface="Poppins" panose="00000500000000000000" pitchFamily="2" charset="0"/>
              </a:rPr>
              <a:t>Performance and Time Complexity Analysis</a:t>
            </a:r>
            <a:endParaRPr lang="en-IN" sz="2400" dirty="0"/>
          </a:p>
        </p:txBody>
      </p:sp>
      <p:sp>
        <p:nvSpPr>
          <p:cNvPr id="6" name="TextBox 5">
            <a:extLst>
              <a:ext uri="{FF2B5EF4-FFF2-40B4-BE49-F238E27FC236}">
                <a16:creationId xmlns:a16="http://schemas.microsoft.com/office/drawing/2014/main" id="{E8C91226-0114-2555-32D5-AFD10025CFD9}"/>
              </a:ext>
            </a:extLst>
          </p:cNvPr>
          <p:cNvSpPr txBox="1"/>
          <p:nvPr/>
        </p:nvSpPr>
        <p:spPr>
          <a:xfrm>
            <a:off x="422787" y="879408"/>
            <a:ext cx="11346426" cy="923330"/>
          </a:xfrm>
          <a:prstGeom prst="rect">
            <a:avLst/>
          </a:prstGeom>
          <a:noFill/>
        </p:spPr>
        <p:txBody>
          <a:bodyPr wrap="square">
            <a:spAutoFit/>
          </a:bodyPr>
          <a:lstStyle/>
          <a:p>
            <a:r>
              <a:rPr lang="en-US" dirty="0"/>
              <a:t>The 3D Hyperchaotic map demonstrated strong security with high randomness and resistance to attacks. Although it involved slightly higher computation time due to complex dynamics, it maintained acceptable performance, making it suitable for secure image encryption applications.</a:t>
            </a:r>
          </a:p>
        </p:txBody>
      </p:sp>
      <p:graphicFrame>
        <p:nvGraphicFramePr>
          <p:cNvPr id="9" name="Table 8">
            <a:extLst>
              <a:ext uri="{FF2B5EF4-FFF2-40B4-BE49-F238E27FC236}">
                <a16:creationId xmlns:a16="http://schemas.microsoft.com/office/drawing/2014/main" id="{5BE9DEF2-0EAB-40BE-6DBF-20624ADE79E9}"/>
              </a:ext>
            </a:extLst>
          </p:cNvPr>
          <p:cNvGraphicFramePr>
            <a:graphicFrameLocks noGrp="1"/>
          </p:cNvGraphicFramePr>
          <p:nvPr>
            <p:extLst>
              <p:ext uri="{D42A27DB-BD31-4B8C-83A1-F6EECF244321}">
                <p14:modId xmlns:p14="http://schemas.microsoft.com/office/powerpoint/2010/main" val="3529701122"/>
              </p:ext>
            </p:extLst>
          </p:nvPr>
        </p:nvGraphicFramePr>
        <p:xfrm>
          <a:off x="1870587" y="2822044"/>
          <a:ext cx="8127999" cy="3156548"/>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257908310"/>
                    </a:ext>
                  </a:extLst>
                </a:gridCol>
                <a:gridCol w="2709333">
                  <a:extLst>
                    <a:ext uri="{9D8B030D-6E8A-4147-A177-3AD203B41FA5}">
                      <a16:colId xmlns:a16="http://schemas.microsoft.com/office/drawing/2014/main" val="1984733993"/>
                    </a:ext>
                  </a:extLst>
                </a:gridCol>
                <a:gridCol w="2709333">
                  <a:extLst>
                    <a:ext uri="{9D8B030D-6E8A-4147-A177-3AD203B41FA5}">
                      <a16:colId xmlns:a16="http://schemas.microsoft.com/office/drawing/2014/main" val="1323017967"/>
                    </a:ext>
                  </a:extLst>
                </a:gridCol>
              </a:tblGrid>
              <a:tr h="550696">
                <a:tc>
                  <a:txBody>
                    <a:bodyPr/>
                    <a:lstStyle/>
                    <a:p>
                      <a:pPr algn="ctr"/>
                      <a:r>
                        <a:rPr lang="en-IN" dirty="0"/>
                        <a:t>Image</a:t>
                      </a:r>
                    </a:p>
                  </a:txBody>
                  <a:tcPr/>
                </a:tc>
                <a:tc>
                  <a:txBody>
                    <a:bodyPr/>
                    <a:lstStyle/>
                    <a:p>
                      <a:pPr algn="ctr"/>
                      <a:r>
                        <a:rPr lang="en-IN" dirty="0"/>
                        <a:t>Encryption Time</a:t>
                      </a:r>
                    </a:p>
                  </a:txBody>
                  <a:tcPr/>
                </a:tc>
                <a:tc>
                  <a:txBody>
                    <a:bodyPr/>
                    <a:lstStyle/>
                    <a:p>
                      <a:pPr algn="ctr"/>
                      <a:r>
                        <a:rPr lang="en-IN" dirty="0"/>
                        <a:t>Decryption Time</a:t>
                      </a:r>
                    </a:p>
                  </a:txBody>
                  <a:tcPr/>
                </a:tc>
                <a:extLst>
                  <a:ext uri="{0D108BD9-81ED-4DB2-BD59-A6C34878D82A}">
                    <a16:rowId xmlns:a16="http://schemas.microsoft.com/office/drawing/2014/main" val="2191657391"/>
                  </a:ext>
                </a:extLst>
              </a:tr>
              <a:tr h="651463">
                <a:tc>
                  <a:txBody>
                    <a:bodyPr/>
                    <a:lstStyle/>
                    <a:p>
                      <a:pPr algn="ctr"/>
                      <a:r>
                        <a:rPr lang="en-IN" dirty="0"/>
                        <a:t>Lena</a:t>
                      </a:r>
                    </a:p>
                  </a:txBody>
                  <a:tcPr/>
                </a:tc>
                <a:tc>
                  <a:txBody>
                    <a:bodyPr/>
                    <a:lstStyle/>
                    <a:p>
                      <a:pPr algn="ctr"/>
                      <a:r>
                        <a:rPr lang="en-IN" dirty="0"/>
                        <a:t>0.053 ms</a:t>
                      </a:r>
                    </a:p>
                  </a:txBody>
                  <a:tcPr/>
                </a:tc>
                <a:tc>
                  <a:txBody>
                    <a:bodyPr/>
                    <a:lstStyle/>
                    <a:p>
                      <a:pPr algn="ctr"/>
                      <a:r>
                        <a:rPr lang="en-IN" dirty="0"/>
                        <a:t>0.040 ms</a:t>
                      </a:r>
                    </a:p>
                  </a:txBody>
                  <a:tcPr/>
                </a:tc>
                <a:extLst>
                  <a:ext uri="{0D108BD9-81ED-4DB2-BD59-A6C34878D82A}">
                    <a16:rowId xmlns:a16="http://schemas.microsoft.com/office/drawing/2014/main" val="2145049673"/>
                  </a:ext>
                </a:extLst>
              </a:tr>
              <a:tr h="651463">
                <a:tc>
                  <a:txBody>
                    <a:bodyPr/>
                    <a:lstStyle/>
                    <a:p>
                      <a:pPr algn="ctr"/>
                      <a:r>
                        <a:rPr lang="en-IN" dirty="0"/>
                        <a:t>Bella</a:t>
                      </a:r>
                    </a:p>
                  </a:txBody>
                  <a:tcPr/>
                </a:tc>
                <a:tc>
                  <a:txBody>
                    <a:bodyPr/>
                    <a:lstStyle/>
                    <a:p>
                      <a:pPr algn="ctr"/>
                      <a:r>
                        <a:rPr lang="en-IN" dirty="0"/>
                        <a:t>0.040 ms</a:t>
                      </a:r>
                    </a:p>
                  </a:txBody>
                  <a:tcPr/>
                </a:tc>
                <a:tc>
                  <a:txBody>
                    <a:bodyPr/>
                    <a:lstStyle/>
                    <a:p>
                      <a:pPr algn="ctr"/>
                      <a:r>
                        <a:rPr lang="en-IN" dirty="0"/>
                        <a:t>0.030 ms</a:t>
                      </a:r>
                    </a:p>
                  </a:txBody>
                  <a:tcPr/>
                </a:tc>
                <a:extLst>
                  <a:ext uri="{0D108BD9-81ED-4DB2-BD59-A6C34878D82A}">
                    <a16:rowId xmlns:a16="http://schemas.microsoft.com/office/drawing/2014/main" val="2090380790"/>
                  </a:ext>
                </a:extLst>
              </a:tr>
              <a:tr h="651463">
                <a:tc>
                  <a:txBody>
                    <a:bodyPr/>
                    <a:lstStyle/>
                    <a:p>
                      <a:pPr algn="ctr"/>
                      <a:r>
                        <a:rPr lang="en-IN" dirty="0"/>
                        <a:t>Aeroplane</a:t>
                      </a:r>
                    </a:p>
                  </a:txBody>
                  <a:tcPr/>
                </a:tc>
                <a:tc>
                  <a:txBody>
                    <a:bodyPr/>
                    <a:lstStyle/>
                    <a:p>
                      <a:pPr algn="ctr"/>
                      <a:r>
                        <a:rPr lang="en-IN" dirty="0"/>
                        <a:t> 0.231 ms</a:t>
                      </a:r>
                    </a:p>
                  </a:txBody>
                  <a:tcPr/>
                </a:tc>
                <a:tc>
                  <a:txBody>
                    <a:bodyPr/>
                    <a:lstStyle/>
                    <a:p>
                      <a:pPr algn="ctr"/>
                      <a:r>
                        <a:rPr lang="en-IN" dirty="0"/>
                        <a:t>0.189 ms</a:t>
                      </a:r>
                    </a:p>
                  </a:txBody>
                  <a:tcPr/>
                </a:tc>
                <a:extLst>
                  <a:ext uri="{0D108BD9-81ED-4DB2-BD59-A6C34878D82A}">
                    <a16:rowId xmlns:a16="http://schemas.microsoft.com/office/drawing/2014/main" val="375611252"/>
                  </a:ext>
                </a:extLst>
              </a:tr>
              <a:tr h="651463">
                <a:tc>
                  <a:txBody>
                    <a:bodyPr/>
                    <a:lstStyle/>
                    <a:p>
                      <a:pPr algn="ctr"/>
                      <a:r>
                        <a:rPr lang="en-IN" dirty="0"/>
                        <a:t>Peppers</a:t>
                      </a:r>
                    </a:p>
                  </a:txBody>
                  <a:tcPr/>
                </a:tc>
                <a:tc>
                  <a:txBody>
                    <a:bodyPr/>
                    <a:lstStyle/>
                    <a:p>
                      <a:pPr algn="ctr"/>
                      <a:r>
                        <a:rPr lang="en-IN" dirty="0"/>
                        <a:t>0.166 ms</a:t>
                      </a:r>
                    </a:p>
                  </a:txBody>
                  <a:tcPr/>
                </a:tc>
                <a:tc>
                  <a:txBody>
                    <a:bodyPr/>
                    <a:lstStyle/>
                    <a:p>
                      <a:pPr algn="ctr"/>
                      <a:r>
                        <a:rPr lang="en-IN" dirty="0"/>
                        <a:t>0.139 ms</a:t>
                      </a:r>
                    </a:p>
                  </a:txBody>
                  <a:tcPr/>
                </a:tc>
                <a:extLst>
                  <a:ext uri="{0D108BD9-81ED-4DB2-BD59-A6C34878D82A}">
                    <a16:rowId xmlns:a16="http://schemas.microsoft.com/office/drawing/2014/main" val="3178396106"/>
                  </a:ext>
                </a:extLst>
              </a:tr>
            </a:tbl>
          </a:graphicData>
        </a:graphic>
      </p:graphicFrame>
      <p:sp>
        <p:nvSpPr>
          <p:cNvPr id="3" name="TextBox 2">
            <a:extLst>
              <a:ext uri="{FF2B5EF4-FFF2-40B4-BE49-F238E27FC236}">
                <a16:creationId xmlns:a16="http://schemas.microsoft.com/office/drawing/2014/main" id="{66FEB19A-A85C-57BE-1449-31485D2AAA34}"/>
              </a:ext>
            </a:extLst>
          </p:cNvPr>
          <p:cNvSpPr txBox="1"/>
          <p:nvPr/>
        </p:nvSpPr>
        <p:spPr>
          <a:xfrm>
            <a:off x="2753032" y="2283365"/>
            <a:ext cx="6744109" cy="369332"/>
          </a:xfrm>
          <a:prstGeom prst="rect">
            <a:avLst/>
          </a:prstGeom>
          <a:noFill/>
        </p:spPr>
        <p:txBody>
          <a:bodyPr wrap="square" rtlCol="0">
            <a:spAutoFit/>
          </a:bodyPr>
          <a:lstStyle/>
          <a:p>
            <a:r>
              <a:rPr lang="en-IN" dirty="0"/>
              <a:t>Table 6: </a:t>
            </a:r>
            <a:r>
              <a:rPr lang="en-US" dirty="0"/>
              <a:t> Encryption Time Comparison of the Color Image</a:t>
            </a:r>
            <a:endParaRPr lang="en-IN" dirty="0"/>
          </a:p>
        </p:txBody>
      </p:sp>
    </p:spTree>
    <p:extLst>
      <p:ext uri="{BB962C8B-B14F-4D97-AF65-F5344CB8AC3E}">
        <p14:creationId xmlns:p14="http://schemas.microsoft.com/office/powerpoint/2010/main" val="235754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B85E2-51CA-8FCD-BDD2-B3E42A64BD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3DFEE7-4BC0-CBFB-FA9B-5D5B21EB14AA}"/>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05CF610E-2589-A37F-292D-A36BC537FE45}"/>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26BE2BDA-A460-F231-F0C6-9F314E8401D1}"/>
              </a:ext>
            </a:extLst>
          </p:cNvPr>
          <p:cNvPicPr>
            <a:picLocks noChangeAspect="1"/>
          </p:cNvPicPr>
          <p:nvPr/>
        </p:nvPicPr>
        <p:blipFill>
          <a:blip r:embed="rId2"/>
          <a:stretch>
            <a:fillRect/>
          </a:stretch>
        </p:blipFill>
        <p:spPr>
          <a:xfrm>
            <a:off x="0" y="-78658"/>
            <a:ext cx="12192000" cy="6858000"/>
          </a:xfrm>
          <a:prstGeom prst="rect">
            <a:avLst/>
          </a:prstGeom>
        </p:spPr>
      </p:pic>
      <p:sp>
        <p:nvSpPr>
          <p:cNvPr id="5" name="TextBox 4">
            <a:extLst>
              <a:ext uri="{FF2B5EF4-FFF2-40B4-BE49-F238E27FC236}">
                <a16:creationId xmlns:a16="http://schemas.microsoft.com/office/drawing/2014/main" id="{389D0760-E074-BF21-69FE-BD89E236EC8F}"/>
              </a:ext>
            </a:extLst>
          </p:cNvPr>
          <p:cNvSpPr txBox="1"/>
          <p:nvPr/>
        </p:nvSpPr>
        <p:spPr>
          <a:xfrm>
            <a:off x="412955" y="391434"/>
            <a:ext cx="6174658" cy="461665"/>
          </a:xfrm>
          <a:prstGeom prst="rect">
            <a:avLst/>
          </a:prstGeom>
          <a:noFill/>
        </p:spPr>
        <p:txBody>
          <a:bodyPr wrap="square">
            <a:spAutoFit/>
          </a:bodyPr>
          <a:lstStyle/>
          <a:p>
            <a:r>
              <a:rPr lang="en-US" sz="2400" b="1" i="0" dirty="0">
                <a:solidFill>
                  <a:srgbClr val="0B247B"/>
                </a:solidFill>
                <a:effectLst/>
                <a:latin typeface="Poppins" panose="00000500000000000000" pitchFamily="2" charset="0"/>
              </a:rPr>
              <a:t>Conclusion</a:t>
            </a:r>
            <a:endParaRPr lang="en-IN" sz="2400" dirty="0"/>
          </a:p>
        </p:txBody>
      </p:sp>
      <p:sp>
        <p:nvSpPr>
          <p:cNvPr id="6" name="TextBox 5">
            <a:extLst>
              <a:ext uri="{FF2B5EF4-FFF2-40B4-BE49-F238E27FC236}">
                <a16:creationId xmlns:a16="http://schemas.microsoft.com/office/drawing/2014/main" id="{7B15974D-CB99-C13B-CDB6-7DACA5AC5888}"/>
              </a:ext>
            </a:extLst>
          </p:cNvPr>
          <p:cNvSpPr txBox="1"/>
          <p:nvPr/>
        </p:nvSpPr>
        <p:spPr>
          <a:xfrm>
            <a:off x="511277" y="853099"/>
            <a:ext cx="10677832" cy="2031325"/>
          </a:xfrm>
          <a:prstGeom prst="rect">
            <a:avLst/>
          </a:prstGeom>
          <a:noFill/>
        </p:spPr>
        <p:txBody>
          <a:bodyPr wrap="square" rtlCol="0">
            <a:spAutoFit/>
          </a:bodyPr>
          <a:lstStyle/>
          <a:p>
            <a:pPr algn="just"/>
            <a:r>
              <a:rPr lang="en-US" dirty="0"/>
              <a:t>This project successfully demonstrates a secure and robust image encryption and decryption scheme using chaos theory. By leveraging 3D Hyperchaotic and 2D Memristor maps, we ensured high entropy, low pixel correlation, and strong resistance to statistical, differential, and geometric attacks. The experimental results validated the system’s strength through detailed analysis including histogram, entropy, PSNR, SSIM, and anomaly detection. Among the two, the 3D Hyperchaotic map offered better diffusion and security, while the 2D Memristor map provided faster execution with slightly lower randomness. Overall, chaos-based encryption proves to be a powerful tool for protecting visual data.</a:t>
            </a:r>
            <a:endParaRPr lang="en-IN" dirty="0"/>
          </a:p>
        </p:txBody>
      </p:sp>
      <p:pic>
        <p:nvPicPr>
          <p:cNvPr id="12" name="Picture 11">
            <a:extLst>
              <a:ext uri="{FF2B5EF4-FFF2-40B4-BE49-F238E27FC236}">
                <a16:creationId xmlns:a16="http://schemas.microsoft.com/office/drawing/2014/main" id="{E0072122-2617-ADCC-0659-F7602D3A5DB9}"/>
              </a:ext>
            </a:extLst>
          </p:cNvPr>
          <p:cNvPicPr>
            <a:picLocks noChangeAspect="1"/>
          </p:cNvPicPr>
          <p:nvPr/>
        </p:nvPicPr>
        <p:blipFill>
          <a:blip r:embed="rId3"/>
          <a:stretch>
            <a:fillRect/>
          </a:stretch>
        </p:blipFill>
        <p:spPr>
          <a:xfrm>
            <a:off x="1942520" y="2884424"/>
            <a:ext cx="8306959" cy="3120477"/>
          </a:xfrm>
          <a:prstGeom prst="rect">
            <a:avLst/>
          </a:prstGeom>
        </p:spPr>
      </p:pic>
      <p:sp>
        <p:nvSpPr>
          <p:cNvPr id="8" name="TextBox 7">
            <a:extLst>
              <a:ext uri="{FF2B5EF4-FFF2-40B4-BE49-F238E27FC236}">
                <a16:creationId xmlns:a16="http://schemas.microsoft.com/office/drawing/2014/main" id="{9D7A337F-BE88-6A67-D2F5-EDC6858865F5}"/>
              </a:ext>
            </a:extLst>
          </p:cNvPr>
          <p:cNvSpPr txBox="1"/>
          <p:nvPr/>
        </p:nvSpPr>
        <p:spPr>
          <a:xfrm>
            <a:off x="3047999" y="6036703"/>
            <a:ext cx="7275872" cy="369332"/>
          </a:xfrm>
          <a:prstGeom prst="rect">
            <a:avLst/>
          </a:prstGeom>
          <a:noFill/>
        </p:spPr>
        <p:txBody>
          <a:bodyPr wrap="square">
            <a:spAutoFit/>
          </a:bodyPr>
          <a:lstStyle/>
          <a:p>
            <a:r>
              <a:rPr lang="en-US" dirty="0"/>
              <a:t>Fig 6: Comparison of 3D Hyperchaotic Vs 2D Memristor Image Encryption</a:t>
            </a:r>
            <a:endParaRPr lang="en-IN" dirty="0"/>
          </a:p>
        </p:txBody>
      </p:sp>
    </p:spTree>
    <p:extLst>
      <p:ext uri="{BB962C8B-B14F-4D97-AF65-F5344CB8AC3E}">
        <p14:creationId xmlns:p14="http://schemas.microsoft.com/office/powerpoint/2010/main" val="2013153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894AC-5474-3CCC-9B75-3FCBB6C46F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254D2F-94CC-0AE1-17E2-A9452F42EC3B}"/>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1C406FEC-94BC-136B-A205-3DDDAD1E9A9A}"/>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A03E33B1-8D50-9C31-0F1B-174D95A67BC8}"/>
              </a:ext>
            </a:extLst>
          </p:cNvPr>
          <p:cNvPicPr>
            <a:picLocks noChangeAspect="1"/>
          </p:cNvPicPr>
          <p:nvPr/>
        </p:nvPicPr>
        <p:blipFill>
          <a:blip r:embed="rId2"/>
          <a:stretch>
            <a:fillRect/>
          </a:stretch>
        </p:blipFill>
        <p:spPr>
          <a:xfrm>
            <a:off x="0" y="-78658"/>
            <a:ext cx="12192000" cy="6858000"/>
          </a:xfrm>
          <a:prstGeom prst="rect">
            <a:avLst/>
          </a:prstGeom>
        </p:spPr>
      </p:pic>
      <p:sp>
        <p:nvSpPr>
          <p:cNvPr id="5" name="TextBox 4">
            <a:extLst>
              <a:ext uri="{FF2B5EF4-FFF2-40B4-BE49-F238E27FC236}">
                <a16:creationId xmlns:a16="http://schemas.microsoft.com/office/drawing/2014/main" id="{85A2624E-6793-F0EF-24D9-8F0B9D72C412}"/>
              </a:ext>
            </a:extLst>
          </p:cNvPr>
          <p:cNvSpPr txBox="1"/>
          <p:nvPr/>
        </p:nvSpPr>
        <p:spPr>
          <a:xfrm>
            <a:off x="412955" y="391434"/>
            <a:ext cx="6174658" cy="461665"/>
          </a:xfrm>
          <a:prstGeom prst="rect">
            <a:avLst/>
          </a:prstGeom>
          <a:noFill/>
        </p:spPr>
        <p:txBody>
          <a:bodyPr wrap="square">
            <a:spAutoFit/>
          </a:bodyPr>
          <a:lstStyle/>
          <a:p>
            <a:r>
              <a:rPr lang="en-US" sz="2400" b="1" dirty="0">
                <a:solidFill>
                  <a:srgbClr val="0B247B"/>
                </a:solidFill>
                <a:latin typeface="Poppins" panose="00000500000000000000" pitchFamily="2" charset="0"/>
              </a:rPr>
              <a:t>References</a:t>
            </a:r>
            <a:endParaRPr lang="en-IN" sz="2400" dirty="0"/>
          </a:p>
        </p:txBody>
      </p:sp>
      <p:sp>
        <p:nvSpPr>
          <p:cNvPr id="8" name="TextBox 7">
            <a:extLst>
              <a:ext uri="{FF2B5EF4-FFF2-40B4-BE49-F238E27FC236}">
                <a16:creationId xmlns:a16="http://schemas.microsoft.com/office/drawing/2014/main" id="{58DDD92E-EBC3-E742-8E0E-AB8A4A1007C2}"/>
              </a:ext>
            </a:extLst>
          </p:cNvPr>
          <p:cNvSpPr txBox="1"/>
          <p:nvPr/>
        </p:nvSpPr>
        <p:spPr>
          <a:xfrm>
            <a:off x="412955" y="911199"/>
            <a:ext cx="10677832" cy="5555367"/>
          </a:xfrm>
          <a:prstGeom prst="rect">
            <a:avLst/>
          </a:prstGeom>
          <a:noFill/>
        </p:spPr>
        <p:txBody>
          <a:bodyPr wrap="square" rtlCol="0">
            <a:spAutoFit/>
          </a:bodyPr>
          <a:lstStyle/>
          <a:p>
            <a:pPr marL="342900" lvl="0" indent="-342900" algn="just">
              <a:lnSpc>
                <a:spcPct val="150000"/>
              </a:lnSpc>
              <a:spcAft>
                <a:spcPts val="800"/>
              </a:spcAft>
              <a:buFont typeface="+mj-lt"/>
              <a:buAutoNum type="arabicPeriod"/>
              <a:tabLst>
                <a:tab pos="457200" algn="l"/>
              </a:tabLs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Z.-H. Guan, F. Huang, and W. Guan, "Chaos-based image encryption algorithm," </a:t>
            </a:r>
            <a:r>
              <a:rPr lang="en-IN" sz="1800" i="1" kern="100" dirty="0">
                <a:effectLst/>
                <a:latin typeface="Times New Roman" panose="02020603050405020304" pitchFamily="18" charset="0"/>
                <a:ea typeface="Aptos" panose="020B0004020202020204" pitchFamily="34" charset="0"/>
                <a:cs typeface="Times New Roman" panose="02020603050405020304" pitchFamily="18" charset="0"/>
              </a:rPr>
              <a:t>Physics Letters A</a:t>
            </a: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 vol. 346, no. 1–3, pp. 153–157, 2005.</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indent="-342900" algn="just">
              <a:lnSpc>
                <a:spcPct val="150000"/>
              </a:lnSpc>
              <a:spcAft>
                <a:spcPts val="800"/>
              </a:spcAft>
              <a:buFont typeface="+mj-lt"/>
              <a:buAutoNum type="arabicPeriod"/>
              <a:tabLst>
                <a:tab pos="457200" algn="l"/>
              </a:tabLs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F. Özkaynak, "Role of NPCR and UACI tests in security problems of chaos-based image encryption algorithms," </a:t>
            </a:r>
            <a:r>
              <a:rPr lang="en-IN" sz="1800" i="1" kern="100" dirty="0">
                <a:effectLst/>
                <a:latin typeface="Times New Roman" panose="02020603050405020304" pitchFamily="18" charset="0"/>
                <a:ea typeface="Aptos" panose="020B0004020202020204" pitchFamily="34" charset="0"/>
                <a:cs typeface="Times New Roman" panose="02020603050405020304" pitchFamily="18" charset="0"/>
              </a:rPr>
              <a:t>Optik</a:t>
            </a: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 vol. 127, no. 24, pp. 10303–10311, 2016.</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lnSpc>
                <a:spcPct val="150000"/>
              </a:lnSpc>
              <a:spcAft>
                <a:spcPts val="800"/>
              </a:spcAft>
              <a:buFont typeface="+mj-lt"/>
              <a:buAutoNum type="arabicPeriod"/>
              <a:tabLst>
                <a:tab pos="457200" algn="l"/>
              </a:tabLs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Z. Lin and H. Liu, "Constructing a non-degeneracy 3D hyperchaotic map and application in image encryption," </a:t>
            </a:r>
            <a:r>
              <a:rPr lang="en-IN" sz="1800" i="1" kern="100" dirty="0">
                <a:effectLst/>
                <a:latin typeface="Times New Roman" panose="02020603050405020304" pitchFamily="18" charset="0"/>
                <a:ea typeface="Aptos" panose="020B0004020202020204" pitchFamily="34" charset="0"/>
                <a:cs typeface="Times New Roman" panose="02020603050405020304" pitchFamily="18" charset="0"/>
              </a:rPr>
              <a:t>Chaos, Solitons &amp; Fractals</a:t>
            </a: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 vol. 183, 2024, Art. no. 113745.</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lnSpc>
                <a:spcPct val="150000"/>
              </a:lnSpc>
              <a:spcAft>
                <a:spcPts val="800"/>
              </a:spcAft>
              <a:buFont typeface="+mj-lt"/>
              <a:buAutoNum type="arabicPeriod"/>
              <a:tabLst>
                <a:tab pos="457200" algn="l"/>
              </a:tabLs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C. Li, J. </a:t>
            </a:r>
            <a:r>
              <a:rPr lang="en-IN" sz="1800" kern="100" dirty="0" err="1">
                <a:effectLst/>
                <a:latin typeface="Times New Roman" panose="02020603050405020304" pitchFamily="18" charset="0"/>
                <a:ea typeface="Aptos" panose="020B0004020202020204" pitchFamily="34" charset="0"/>
                <a:cs typeface="Times New Roman" panose="02020603050405020304" pitchFamily="18" charset="0"/>
              </a:rPr>
              <a:t>Lü</a:t>
            </a: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 and J. </a:t>
            </a:r>
            <a:r>
              <a:rPr lang="en-IN" sz="1800" kern="100" dirty="0" err="1">
                <a:effectLst/>
                <a:latin typeface="Times New Roman" panose="02020603050405020304" pitchFamily="18" charset="0"/>
                <a:ea typeface="Aptos" panose="020B0004020202020204" pitchFamily="34" charset="0"/>
                <a:cs typeface="Times New Roman" panose="02020603050405020304" pitchFamily="18" charset="0"/>
              </a:rPr>
              <a:t>Kurths</a:t>
            </a: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 "Dynamic analysis of digital chaotic maps via state-mapping networks," </a:t>
            </a:r>
            <a:r>
              <a:rPr lang="en-IN" sz="1800" i="1" kern="100" dirty="0">
                <a:effectLst/>
                <a:latin typeface="Times New Roman" panose="02020603050405020304" pitchFamily="18" charset="0"/>
                <a:ea typeface="Aptos" panose="020B0004020202020204" pitchFamily="34" charset="0"/>
                <a:cs typeface="Times New Roman" panose="02020603050405020304" pitchFamily="18" charset="0"/>
              </a:rPr>
              <a:t>IEEE Transactions on Circuits and Systems I: Regular Papers</a:t>
            </a: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 vol. 66, no. 7, pp. 2652–2665, 2019.</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lnSpc>
                <a:spcPct val="150000"/>
              </a:lnSpc>
              <a:spcAft>
                <a:spcPts val="800"/>
              </a:spcAft>
              <a:buFont typeface="+mj-lt"/>
              <a:buAutoNum type="arabicPeriod"/>
              <a:tabLst>
                <a:tab pos="457200" algn="l"/>
              </a:tabLst>
            </a:pP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A. K. Farhan, F. </a:t>
            </a:r>
            <a:r>
              <a:rPr lang="en-IN" sz="1800" kern="100" dirty="0" err="1">
                <a:effectLst/>
                <a:latin typeface="Times New Roman" panose="02020603050405020304" pitchFamily="18" charset="0"/>
                <a:ea typeface="Aptos" panose="020B0004020202020204" pitchFamily="34" charset="0"/>
                <a:cs typeface="Times New Roman" panose="02020603050405020304" pitchFamily="18" charset="0"/>
              </a:rPr>
              <a:t>Belkhouche</a:t>
            </a: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 and M. H. Alshammari, "Entropy analysis and image encryption application based on a new chaotic system crossing a cylinder," </a:t>
            </a:r>
            <a:r>
              <a:rPr lang="en-IN" sz="1800" i="1" kern="100" dirty="0">
                <a:effectLst/>
                <a:latin typeface="Times New Roman" panose="02020603050405020304" pitchFamily="18" charset="0"/>
                <a:ea typeface="Aptos" panose="020B0004020202020204" pitchFamily="34" charset="0"/>
                <a:cs typeface="Times New Roman" panose="02020603050405020304" pitchFamily="18" charset="0"/>
              </a:rPr>
              <a:t>Entropy</a:t>
            </a: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 vol. 21, no. 6, p. 602, 2019.</a:t>
            </a:r>
          </a:p>
          <a:p>
            <a:pPr marL="342900" lvl="0" indent="-342900" algn="just">
              <a:lnSpc>
                <a:spcPct val="150000"/>
              </a:lnSpc>
              <a:spcAft>
                <a:spcPts val="800"/>
              </a:spcAft>
              <a:buFont typeface="+mj-lt"/>
              <a:buAutoNum type="arabicPeriod"/>
              <a:tabLst>
                <a:tab pos="457200" algn="l"/>
              </a:tabLst>
            </a:pPr>
            <a:r>
              <a:rPr lang="en-IN" sz="1800" kern="100" dirty="0">
                <a:solidFill>
                  <a:srgbClr val="00B0F0"/>
                </a:solidFill>
                <a:effectLst/>
                <a:latin typeface="Aptos" panose="020B0004020202020204" pitchFamily="34" charset="0"/>
                <a:ea typeface="Aptos" panose="020B0004020202020204" pitchFamily="34" charset="0"/>
                <a:cs typeface="Times New Roman" panose="02020603050405020304" pitchFamily="18" charset="0"/>
              </a:rPr>
              <a:t>https://sipi.usc.edu/database/database.php?volume=misc&amp;image=37#top</a:t>
            </a:r>
          </a:p>
          <a:p>
            <a:endParaRPr lang="en-IN" dirty="0"/>
          </a:p>
        </p:txBody>
      </p:sp>
    </p:spTree>
    <p:extLst>
      <p:ext uri="{BB962C8B-B14F-4D97-AF65-F5344CB8AC3E}">
        <p14:creationId xmlns:p14="http://schemas.microsoft.com/office/powerpoint/2010/main" val="4016750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737A0-21B1-CFD8-0D58-61274F333B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F4168A-136A-7073-458E-FC46243F694A}"/>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D186F08A-6D9C-114E-DED2-F5C1BC120592}"/>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F2F23A9F-9B6B-D498-231C-2786416D0BE8}"/>
              </a:ext>
            </a:extLst>
          </p:cNvPr>
          <p:cNvPicPr>
            <a:picLocks noChangeAspect="1"/>
          </p:cNvPicPr>
          <p:nvPr/>
        </p:nvPicPr>
        <p:blipFill>
          <a:blip r:embed="rId2"/>
          <a:stretch>
            <a:fillRect/>
          </a:stretch>
        </p:blipFill>
        <p:spPr>
          <a:xfrm>
            <a:off x="0" y="0"/>
            <a:ext cx="12192000" cy="6858000"/>
          </a:xfrm>
          <a:prstGeom prst="rect">
            <a:avLst/>
          </a:prstGeom>
        </p:spPr>
      </p:pic>
      <p:sp>
        <p:nvSpPr>
          <p:cNvPr id="13" name="TextBox 12">
            <a:extLst>
              <a:ext uri="{FF2B5EF4-FFF2-40B4-BE49-F238E27FC236}">
                <a16:creationId xmlns:a16="http://schemas.microsoft.com/office/drawing/2014/main" id="{E16A6524-9814-8009-0A7F-A1EA5DAB1090}"/>
              </a:ext>
            </a:extLst>
          </p:cNvPr>
          <p:cNvSpPr txBox="1"/>
          <p:nvPr/>
        </p:nvSpPr>
        <p:spPr>
          <a:xfrm>
            <a:off x="521110" y="397991"/>
            <a:ext cx="6174658" cy="461665"/>
          </a:xfrm>
          <a:prstGeom prst="rect">
            <a:avLst/>
          </a:prstGeom>
          <a:noFill/>
        </p:spPr>
        <p:txBody>
          <a:bodyPr wrap="square">
            <a:spAutoFit/>
          </a:bodyPr>
          <a:lstStyle/>
          <a:p>
            <a:r>
              <a:rPr lang="en-US" sz="2400" b="1" i="0" dirty="0">
                <a:solidFill>
                  <a:srgbClr val="0B247B"/>
                </a:solidFill>
                <a:effectLst/>
                <a:latin typeface="Poppins" panose="00000500000000000000" pitchFamily="2" charset="0"/>
              </a:rPr>
              <a:t>Outline of the Persentation:</a:t>
            </a:r>
            <a:endParaRPr lang="en-IN" sz="2400" dirty="0"/>
          </a:p>
        </p:txBody>
      </p:sp>
      <p:sp>
        <p:nvSpPr>
          <p:cNvPr id="10" name="TextBox 9">
            <a:extLst>
              <a:ext uri="{FF2B5EF4-FFF2-40B4-BE49-F238E27FC236}">
                <a16:creationId xmlns:a16="http://schemas.microsoft.com/office/drawing/2014/main" id="{E8108DED-0322-7EEA-E847-4A31F2123C7B}"/>
              </a:ext>
            </a:extLst>
          </p:cNvPr>
          <p:cNvSpPr txBox="1"/>
          <p:nvPr/>
        </p:nvSpPr>
        <p:spPr>
          <a:xfrm>
            <a:off x="6096000" y="1027906"/>
            <a:ext cx="5535561" cy="923330"/>
          </a:xfrm>
          <a:prstGeom prst="rect">
            <a:avLst/>
          </a:prstGeom>
          <a:noFill/>
        </p:spPr>
        <p:txBody>
          <a:bodyPr wrap="square" rtlCol="0">
            <a:spAutoFit/>
          </a:bodyPr>
          <a:lstStyle/>
          <a:p>
            <a:endParaRPr lang="en-IN" dirty="0">
              <a:solidFill>
                <a:srgbClr val="002060"/>
              </a:solidFill>
            </a:endParaRPr>
          </a:p>
          <a:p>
            <a:br>
              <a:rPr lang="en-IN" dirty="0">
                <a:solidFill>
                  <a:srgbClr val="002060"/>
                </a:solidFill>
              </a:rPr>
            </a:br>
            <a:endParaRPr lang="en-IN" dirty="0">
              <a:solidFill>
                <a:srgbClr val="002060"/>
              </a:solidFill>
            </a:endParaRPr>
          </a:p>
        </p:txBody>
      </p:sp>
      <p:sp>
        <p:nvSpPr>
          <p:cNvPr id="4" name="TextBox 3">
            <a:extLst>
              <a:ext uri="{FF2B5EF4-FFF2-40B4-BE49-F238E27FC236}">
                <a16:creationId xmlns:a16="http://schemas.microsoft.com/office/drawing/2014/main" id="{4874DC74-F2B7-D571-11C6-BA9C4CB4C689}"/>
              </a:ext>
            </a:extLst>
          </p:cNvPr>
          <p:cNvSpPr txBox="1"/>
          <p:nvPr/>
        </p:nvSpPr>
        <p:spPr>
          <a:xfrm>
            <a:off x="599768" y="1257647"/>
            <a:ext cx="5218471" cy="7879080"/>
          </a:xfrm>
          <a:prstGeom prst="rect">
            <a:avLst/>
          </a:prstGeom>
          <a:noFill/>
        </p:spPr>
        <p:txBody>
          <a:bodyPr wrap="square" rtlCol="0">
            <a:spAutoFit/>
          </a:bodyPr>
          <a:lstStyle/>
          <a:p>
            <a:pPr marL="285750" indent="-285750">
              <a:buFont typeface="Wingdings" panose="05000000000000000000" pitchFamily="2" charset="2"/>
              <a:buChar char="q"/>
            </a:pPr>
            <a:r>
              <a:rPr lang="en-IN" sz="2200" dirty="0">
                <a:solidFill>
                  <a:srgbClr val="002060"/>
                </a:solidFill>
              </a:rPr>
              <a:t>Introduction</a:t>
            </a:r>
            <a:br>
              <a:rPr lang="en-IN" sz="2200" dirty="0">
                <a:solidFill>
                  <a:srgbClr val="002060"/>
                </a:solidFill>
              </a:rPr>
            </a:br>
            <a:endParaRPr lang="en-IN" sz="2200" dirty="0">
              <a:solidFill>
                <a:srgbClr val="002060"/>
              </a:solidFill>
            </a:endParaRPr>
          </a:p>
          <a:p>
            <a:pPr marL="285750" indent="-285750">
              <a:buFont typeface="Wingdings" panose="05000000000000000000" pitchFamily="2" charset="2"/>
              <a:buChar char="q"/>
            </a:pPr>
            <a:r>
              <a:rPr lang="en-IN" sz="2200" dirty="0">
                <a:solidFill>
                  <a:srgbClr val="002060"/>
                </a:solidFill>
              </a:rPr>
              <a:t>Problem Statement</a:t>
            </a:r>
            <a:br>
              <a:rPr lang="en-US" sz="2200" dirty="0">
                <a:solidFill>
                  <a:srgbClr val="002060"/>
                </a:solidFill>
              </a:rPr>
            </a:br>
            <a:endParaRPr lang="en-US" sz="2200" dirty="0">
              <a:solidFill>
                <a:srgbClr val="002060"/>
              </a:solidFill>
            </a:endParaRPr>
          </a:p>
          <a:p>
            <a:pPr marL="285750" indent="-285750">
              <a:buFont typeface="Wingdings" panose="05000000000000000000" pitchFamily="2" charset="2"/>
              <a:buChar char="q"/>
            </a:pPr>
            <a:r>
              <a:rPr lang="en-IN" sz="2200" dirty="0">
                <a:solidFill>
                  <a:srgbClr val="002060"/>
                </a:solidFill>
              </a:rPr>
              <a:t>Methodology</a:t>
            </a:r>
          </a:p>
          <a:p>
            <a:endParaRPr lang="en-US" sz="2200" dirty="0">
              <a:solidFill>
                <a:srgbClr val="002060"/>
              </a:solidFill>
            </a:endParaRPr>
          </a:p>
          <a:p>
            <a:pPr marL="285750" indent="-285750">
              <a:buFont typeface="Wingdings" panose="05000000000000000000" pitchFamily="2" charset="2"/>
              <a:buChar char="q"/>
            </a:pPr>
            <a:r>
              <a:rPr lang="en-IN" sz="2200" dirty="0">
                <a:solidFill>
                  <a:srgbClr val="002060"/>
                </a:solidFill>
              </a:rPr>
              <a:t>Chaos-based Image Encryption</a:t>
            </a:r>
          </a:p>
          <a:p>
            <a:endParaRPr lang="en-IN" sz="2200" dirty="0">
              <a:solidFill>
                <a:srgbClr val="002060"/>
              </a:solidFill>
            </a:endParaRPr>
          </a:p>
          <a:p>
            <a:pPr marL="285750" indent="-285750">
              <a:buFont typeface="Wingdings" panose="05000000000000000000" pitchFamily="2" charset="2"/>
              <a:buChar char="q"/>
            </a:pPr>
            <a:r>
              <a:rPr lang="en-IN" sz="2200" dirty="0">
                <a:solidFill>
                  <a:srgbClr val="002060"/>
                </a:solidFill>
              </a:rPr>
              <a:t>Key Analysis</a:t>
            </a:r>
            <a:br>
              <a:rPr lang="en-US" sz="2200" dirty="0">
                <a:solidFill>
                  <a:srgbClr val="002060"/>
                </a:solidFill>
              </a:rPr>
            </a:br>
            <a:endParaRPr lang="en-US" sz="2200" dirty="0">
              <a:solidFill>
                <a:srgbClr val="002060"/>
              </a:solidFill>
            </a:endParaRPr>
          </a:p>
          <a:p>
            <a:pPr marL="285750" indent="-285750">
              <a:buFont typeface="Wingdings" panose="05000000000000000000" pitchFamily="2" charset="2"/>
              <a:buChar char="q"/>
            </a:pPr>
            <a:r>
              <a:rPr lang="en-IN" sz="2200" dirty="0">
                <a:solidFill>
                  <a:srgbClr val="002060"/>
                </a:solidFill>
              </a:rPr>
              <a:t>Histogram Analysis</a:t>
            </a:r>
            <a:br>
              <a:rPr lang="en-US" sz="2200" dirty="0">
                <a:solidFill>
                  <a:srgbClr val="002060"/>
                </a:solidFill>
              </a:rPr>
            </a:br>
            <a:endParaRPr lang="en-US" sz="2200" dirty="0">
              <a:solidFill>
                <a:srgbClr val="002060"/>
              </a:solidFill>
            </a:endParaRPr>
          </a:p>
          <a:p>
            <a:pPr marL="285750" indent="-285750">
              <a:buFont typeface="Wingdings" panose="05000000000000000000" pitchFamily="2" charset="2"/>
              <a:buChar char="q"/>
            </a:pPr>
            <a:r>
              <a:rPr lang="en-IN" sz="2200" dirty="0">
                <a:solidFill>
                  <a:srgbClr val="002060"/>
                </a:solidFill>
              </a:rPr>
              <a:t>Entropy Analysis</a:t>
            </a:r>
            <a:br>
              <a:rPr lang="en-IN" sz="2200" dirty="0">
                <a:solidFill>
                  <a:srgbClr val="002060"/>
                </a:solidFill>
              </a:rPr>
            </a:br>
            <a:endParaRPr lang="en-IN" sz="2200" dirty="0">
              <a:solidFill>
                <a:srgbClr val="002060"/>
              </a:solidFill>
            </a:endParaRPr>
          </a:p>
          <a:p>
            <a:pPr marL="285750" indent="-285750">
              <a:buFont typeface="Wingdings" panose="05000000000000000000" pitchFamily="2" charset="2"/>
              <a:buChar char="q"/>
            </a:pPr>
            <a:r>
              <a:rPr lang="en-IN" sz="2200" dirty="0">
                <a:solidFill>
                  <a:srgbClr val="002060"/>
                </a:solidFill>
              </a:rPr>
              <a:t>Correlation Analysis</a:t>
            </a:r>
          </a:p>
          <a:p>
            <a:pPr marL="285750" indent="-285750">
              <a:buFont typeface="Wingdings" panose="05000000000000000000" pitchFamily="2" charset="2"/>
              <a:buChar char="q"/>
            </a:pPr>
            <a:endParaRPr lang="en-IN" sz="2200" dirty="0">
              <a:solidFill>
                <a:srgbClr val="002060"/>
              </a:solidFill>
            </a:endParaRPr>
          </a:p>
          <a:p>
            <a:pPr marL="285750" indent="-285750">
              <a:buFont typeface="Wingdings" panose="05000000000000000000" pitchFamily="2" charset="2"/>
              <a:buChar char="q"/>
            </a:pPr>
            <a:endParaRPr lang="en-IN" sz="2200" dirty="0">
              <a:solidFill>
                <a:srgbClr val="002060"/>
              </a:solidFill>
            </a:endParaRPr>
          </a:p>
          <a:p>
            <a:pPr marL="285750" indent="-285750">
              <a:buFont typeface="Wingdings" panose="05000000000000000000" pitchFamily="2" charset="2"/>
              <a:buChar char="q"/>
            </a:pPr>
            <a:endParaRPr lang="en-IN" sz="2200" dirty="0">
              <a:solidFill>
                <a:srgbClr val="002060"/>
              </a:solidFill>
            </a:endParaRPr>
          </a:p>
          <a:p>
            <a:pPr marL="285750" indent="-285750">
              <a:buFont typeface="Wingdings" panose="05000000000000000000" pitchFamily="2" charset="2"/>
              <a:buChar char="q"/>
            </a:pPr>
            <a:endParaRPr lang="en-IN" sz="2200" dirty="0">
              <a:solidFill>
                <a:srgbClr val="002060"/>
              </a:solidFill>
            </a:endParaRPr>
          </a:p>
          <a:p>
            <a:pPr marL="285750" indent="-285750">
              <a:buFont typeface="Wingdings" panose="05000000000000000000" pitchFamily="2" charset="2"/>
              <a:buChar char="q"/>
            </a:pPr>
            <a:endParaRPr lang="en-IN" sz="2200" dirty="0">
              <a:solidFill>
                <a:srgbClr val="002060"/>
              </a:solidFill>
            </a:endParaRPr>
          </a:p>
          <a:p>
            <a:pPr marL="285750" indent="-285750">
              <a:buFont typeface="Wingdings" panose="05000000000000000000" pitchFamily="2" charset="2"/>
              <a:buChar char="q"/>
            </a:pPr>
            <a:endParaRPr lang="en-IN" sz="2200" dirty="0">
              <a:solidFill>
                <a:srgbClr val="002060"/>
              </a:solidFill>
            </a:endParaRPr>
          </a:p>
          <a:p>
            <a:pPr marL="285750" indent="-285750">
              <a:buFont typeface="Wingdings" panose="05000000000000000000" pitchFamily="2" charset="2"/>
              <a:buChar char="q"/>
            </a:pPr>
            <a:endParaRPr lang="en-IN" sz="2200" dirty="0">
              <a:solidFill>
                <a:srgbClr val="002060"/>
              </a:solidFill>
            </a:endParaRPr>
          </a:p>
          <a:p>
            <a:pPr marL="285750" indent="-285750">
              <a:buFont typeface="Wingdings" panose="05000000000000000000" pitchFamily="2" charset="2"/>
              <a:buChar char="q"/>
            </a:pPr>
            <a:endParaRPr lang="en-IN" sz="2200" dirty="0">
              <a:solidFill>
                <a:srgbClr val="002060"/>
              </a:solidFill>
            </a:endParaRPr>
          </a:p>
        </p:txBody>
      </p:sp>
      <p:sp>
        <p:nvSpPr>
          <p:cNvPr id="7" name="TextBox 6">
            <a:extLst>
              <a:ext uri="{FF2B5EF4-FFF2-40B4-BE49-F238E27FC236}">
                <a16:creationId xmlns:a16="http://schemas.microsoft.com/office/drawing/2014/main" id="{E322E14F-8397-2C74-6601-1812AF902B93}"/>
              </a:ext>
            </a:extLst>
          </p:cNvPr>
          <p:cNvSpPr txBox="1"/>
          <p:nvPr/>
        </p:nvSpPr>
        <p:spPr>
          <a:xfrm>
            <a:off x="6056671" y="1257647"/>
            <a:ext cx="5535561" cy="6863417"/>
          </a:xfrm>
          <a:prstGeom prst="rect">
            <a:avLst/>
          </a:prstGeom>
          <a:noFill/>
        </p:spPr>
        <p:txBody>
          <a:bodyPr wrap="square" rtlCol="0">
            <a:spAutoFit/>
          </a:bodyPr>
          <a:lstStyle/>
          <a:p>
            <a:pPr marL="285750" indent="-285750">
              <a:buFont typeface="Wingdings" panose="05000000000000000000" pitchFamily="2" charset="2"/>
              <a:buChar char="q"/>
            </a:pPr>
            <a:r>
              <a:rPr lang="en-IN" sz="2200" b="0" i="0" dirty="0">
                <a:solidFill>
                  <a:srgbClr val="002060"/>
                </a:solidFill>
                <a:effectLst/>
                <a:latin typeface="system-ui"/>
              </a:rPr>
              <a:t>Chi-Square Analysis</a:t>
            </a:r>
            <a:br>
              <a:rPr lang="en-IN" sz="2200" b="0" i="0" dirty="0">
                <a:solidFill>
                  <a:srgbClr val="002060"/>
                </a:solidFill>
                <a:effectLst/>
                <a:latin typeface="system-ui"/>
              </a:rPr>
            </a:br>
            <a:r>
              <a:rPr lang="en-IN" sz="2200" dirty="0">
                <a:solidFill>
                  <a:srgbClr val="002060"/>
                </a:solidFill>
              </a:rPr>
              <a:t>	</a:t>
            </a:r>
          </a:p>
          <a:p>
            <a:pPr marL="285750" indent="-285750">
              <a:buFont typeface="Wingdings" panose="05000000000000000000" pitchFamily="2" charset="2"/>
              <a:buChar char="q"/>
            </a:pPr>
            <a:r>
              <a:rPr lang="en-IN" sz="2200" dirty="0">
                <a:solidFill>
                  <a:srgbClr val="002060"/>
                </a:solidFill>
              </a:rPr>
              <a:t>Differential analysis</a:t>
            </a:r>
            <a:br>
              <a:rPr lang="en-IN" sz="2200" dirty="0">
                <a:solidFill>
                  <a:srgbClr val="002060"/>
                </a:solidFill>
              </a:rPr>
            </a:br>
            <a:endParaRPr lang="en-IN" sz="2200" dirty="0">
              <a:solidFill>
                <a:srgbClr val="002060"/>
              </a:solidFill>
            </a:endParaRPr>
          </a:p>
          <a:p>
            <a:pPr marL="285750" indent="-285750">
              <a:buFont typeface="Wingdings" panose="05000000000000000000" pitchFamily="2" charset="2"/>
              <a:buChar char="q"/>
            </a:pPr>
            <a:r>
              <a:rPr lang="en-US" sz="2200" dirty="0">
                <a:solidFill>
                  <a:srgbClr val="002060"/>
                </a:solidFill>
              </a:rPr>
              <a:t>Robustness Analysis</a:t>
            </a:r>
            <a:br>
              <a:rPr lang="en-US" sz="2200" dirty="0">
                <a:solidFill>
                  <a:srgbClr val="002060"/>
                </a:solidFill>
              </a:rPr>
            </a:br>
            <a:endParaRPr lang="en-US" sz="2200" dirty="0">
              <a:solidFill>
                <a:srgbClr val="002060"/>
              </a:solidFill>
            </a:endParaRPr>
          </a:p>
          <a:p>
            <a:pPr marL="285750" indent="-285750">
              <a:buFont typeface="Wingdings" panose="05000000000000000000" pitchFamily="2" charset="2"/>
              <a:buChar char="q"/>
            </a:pPr>
            <a:r>
              <a:rPr lang="en-IN" sz="2200" dirty="0">
                <a:solidFill>
                  <a:srgbClr val="002060"/>
                </a:solidFill>
              </a:rPr>
              <a:t>SSIM &amp; PSNR</a:t>
            </a:r>
            <a:br>
              <a:rPr lang="en-IN" sz="2200" dirty="0">
                <a:solidFill>
                  <a:srgbClr val="002060"/>
                </a:solidFill>
              </a:rPr>
            </a:br>
            <a:r>
              <a:rPr lang="en-US" sz="2200" dirty="0">
                <a:solidFill>
                  <a:srgbClr val="002060"/>
                </a:solidFill>
              </a:rPr>
              <a:t>.</a:t>
            </a:r>
            <a:endParaRPr lang="en-IN" sz="2200" dirty="0">
              <a:solidFill>
                <a:srgbClr val="002060"/>
              </a:solidFill>
            </a:endParaRPr>
          </a:p>
          <a:p>
            <a:pPr marL="285750" indent="-285750">
              <a:buFont typeface="Wingdings" panose="05000000000000000000" pitchFamily="2" charset="2"/>
              <a:buChar char="q"/>
            </a:pPr>
            <a:r>
              <a:rPr lang="en-IN" sz="2200" dirty="0">
                <a:solidFill>
                  <a:srgbClr val="002060"/>
                </a:solidFill>
              </a:rPr>
              <a:t>Performance and Time Complexity</a:t>
            </a:r>
            <a:br>
              <a:rPr lang="en-IN" sz="2200" dirty="0">
                <a:solidFill>
                  <a:srgbClr val="002060"/>
                </a:solidFill>
              </a:rPr>
            </a:br>
            <a:endParaRPr lang="en-IN" sz="2200" dirty="0">
              <a:solidFill>
                <a:srgbClr val="002060"/>
              </a:solidFill>
            </a:endParaRPr>
          </a:p>
          <a:p>
            <a:pPr marL="285750" indent="-285750">
              <a:buFont typeface="Wingdings" panose="05000000000000000000" pitchFamily="2" charset="2"/>
              <a:buChar char="q"/>
            </a:pPr>
            <a:r>
              <a:rPr lang="en-IN" sz="2200" dirty="0">
                <a:solidFill>
                  <a:srgbClr val="002060"/>
                </a:solidFill>
              </a:rPr>
              <a:t>Conclusion </a:t>
            </a:r>
            <a:br>
              <a:rPr lang="en-IN" sz="2200" dirty="0">
                <a:solidFill>
                  <a:srgbClr val="002060"/>
                </a:solidFill>
              </a:rPr>
            </a:br>
            <a:endParaRPr lang="en-IN" sz="2200" dirty="0">
              <a:solidFill>
                <a:srgbClr val="002060"/>
              </a:solidFill>
            </a:endParaRPr>
          </a:p>
          <a:p>
            <a:pPr marL="285750" indent="-285750">
              <a:buFont typeface="Wingdings" panose="05000000000000000000" pitchFamily="2" charset="2"/>
              <a:buChar char="q"/>
            </a:pPr>
            <a:r>
              <a:rPr lang="en-IN" sz="2200" dirty="0">
                <a:solidFill>
                  <a:srgbClr val="002060"/>
                </a:solidFill>
              </a:rPr>
              <a:t>References</a:t>
            </a:r>
            <a:br>
              <a:rPr lang="en-IN" sz="2200" dirty="0">
                <a:solidFill>
                  <a:srgbClr val="002060"/>
                </a:solidFill>
              </a:rPr>
            </a:br>
            <a:br>
              <a:rPr lang="en-IN" sz="2200" dirty="0">
                <a:solidFill>
                  <a:srgbClr val="002060"/>
                </a:solidFill>
              </a:rPr>
            </a:br>
            <a:endParaRPr lang="en-IN" sz="2200" dirty="0">
              <a:solidFill>
                <a:srgbClr val="002060"/>
              </a:solidFill>
            </a:endParaRPr>
          </a:p>
          <a:p>
            <a:pPr marL="285750" indent="-285750">
              <a:buFont typeface="Wingdings" panose="05000000000000000000" pitchFamily="2" charset="2"/>
              <a:buChar char="q"/>
            </a:pPr>
            <a:endParaRPr lang="en-IN" sz="2200" dirty="0">
              <a:solidFill>
                <a:srgbClr val="002060"/>
              </a:solidFill>
            </a:endParaRPr>
          </a:p>
          <a:p>
            <a:pPr marL="285750" indent="-285750">
              <a:buFont typeface="Wingdings" panose="05000000000000000000" pitchFamily="2" charset="2"/>
              <a:buChar char="q"/>
            </a:pPr>
            <a:endParaRPr lang="en-IN" sz="2200" dirty="0">
              <a:solidFill>
                <a:srgbClr val="002060"/>
              </a:solidFill>
            </a:endParaRPr>
          </a:p>
          <a:p>
            <a:pPr marL="285750" indent="-285750">
              <a:buFont typeface="Wingdings" panose="05000000000000000000" pitchFamily="2" charset="2"/>
              <a:buChar char="q"/>
            </a:pPr>
            <a:endParaRPr lang="en-IN" sz="2200" dirty="0">
              <a:solidFill>
                <a:srgbClr val="002060"/>
              </a:solidFill>
            </a:endParaRPr>
          </a:p>
          <a:p>
            <a:pPr marL="285750" indent="-285750">
              <a:buFont typeface="Wingdings" panose="05000000000000000000" pitchFamily="2" charset="2"/>
              <a:buChar char="q"/>
            </a:pPr>
            <a:endParaRPr lang="en-IN" sz="2200" dirty="0">
              <a:solidFill>
                <a:srgbClr val="002060"/>
              </a:solidFill>
            </a:endParaRPr>
          </a:p>
          <a:p>
            <a:pPr marL="285750" indent="-285750">
              <a:buFont typeface="Wingdings" panose="05000000000000000000" pitchFamily="2" charset="2"/>
              <a:buChar char="q"/>
            </a:pPr>
            <a:endParaRPr lang="en-IN" sz="2200" dirty="0">
              <a:solidFill>
                <a:srgbClr val="002060"/>
              </a:solidFill>
            </a:endParaRPr>
          </a:p>
        </p:txBody>
      </p:sp>
    </p:spTree>
    <p:extLst>
      <p:ext uri="{BB962C8B-B14F-4D97-AF65-F5344CB8AC3E}">
        <p14:creationId xmlns:p14="http://schemas.microsoft.com/office/powerpoint/2010/main" val="2177969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A52A93-AAEC-9E02-C448-39D8E3E54135}"/>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D5278417-BC3E-5275-F34E-DC52B4CC9743}"/>
              </a:ext>
            </a:extLst>
          </p:cNvPr>
          <p:cNvSpPr txBox="1"/>
          <p:nvPr/>
        </p:nvSpPr>
        <p:spPr>
          <a:xfrm>
            <a:off x="422788" y="302031"/>
            <a:ext cx="6174658" cy="461665"/>
          </a:xfrm>
          <a:prstGeom prst="rect">
            <a:avLst/>
          </a:prstGeom>
          <a:noFill/>
        </p:spPr>
        <p:txBody>
          <a:bodyPr wrap="square">
            <a:spAutoFit/>
          </a:bodyPr>
          <a:lstStyle/>
          <a:p>
            <a:r>
              <a:rPr lang="en-US" sz="2400" b="1" i="0" dirty="0">
                <a:solidFill>
                  <a:srgbClr val="0B247B"/>
                </a:solidFill>
                <a:effectLst/>
                <a:latin typeface="Poppins" panose="00000500000000000000" pitchFamily="2" charset="0"/>
              </a:rPr>
              <a:t>Introduction:</a:t>
            </a:r>
            <a:endParaRPr lang="en-IN" sz="2400" dirty="0"/>
          </a:p>
        </p:txBody>
      </p:sp>
      <p:sp>
        <p:nvSpPr>
          <p:cNvPr id="2" name="TextBox 1">
            <a:extLst>
              <a:ext uri="{FF2B5EF4-FFF2-40B4-BE49-F238E27FC236}">
                <a16:creationId xmlns:a16="http://schemas.microsoft.com/office/drawing/2014/main" id="{ABF1CF48-5EFB-8AEC-F8B5-0C52CD51E3EC}"/>
              </a:ext>
            </a:extLst>
          </p:cNvPr>
          <p:cNvSpPr txBox="1"/>
          <p:nvPr/>
        </p:nvSpPr>
        <p:spPr>
          <a:xfrm>
            <a:off x="422788" y="924232"/>
            <a:ext cx="11415251" cy="4619854"/>
          </a:xfrm>
          <a:prstGeom prst="rect">
            <a:avLst/>
          </a:prstGeom>
          <a:noFill/>
        </p:spPr>
        <p:txBody>
          <a:bodyPr wrap="square" rtlCol="0">
            <a:spAutoFit/>
          </a:bodyPr>
          <a:lstStyle/>
          <a:p>
            <a:pPr algn="just">
              <a:lnSpc>
                <a:spcPct val="150000"/>
              </a:lnSpc>
              <a:buNone/>
            </a:pPr>
            <a:r>
              <a:rPr lang="en-US" dirty="0"/>
              <a:t>The secure transmission and storage of sensitive digital data over open channels demand strong security and authenticity [1]. Every second, over 2,266 photos are uploaded to Facebook [2] and 995 to Instagram [3], increasing the risk of data breaches.</a:t>
            </a:r>
          </a:p>
          <a:p>
            <a:pPr algn="just">
              <a:lnSpc>
                <a:spcPct val="150000"/>
              </a:lnSpc>
              <a:buNone/>
            </a:pPr>
            <a:endParaRPr lang="en-US" dirty="0"/>
          </a:p>
          <a:p>
            <a:pPr algn="just">
              <a:lnSpc>
                <a:spcPct val="150000"/>
              </a:lnSpc>
              <a:buNone/>
            </a:pPr>
            <a:r>
              <a:rPr lang="en-US" dirty="0"/>
              <a:t>Initiatives like Digital India (GOI, 2015) highlight the growing need for secure digital document handling [4]. With identity theft being a major contributor to fraud in India and globally [5], protecting visual data is more critical than ever.</a:t>
            </a:r>
          </a:p>
          <a:p>
            <a:pPr algn="just">
              <a:lnSpc>
                <a:spcPct val="150000"/>
              </a:lnSpc>
              <a:buNone/>
            </a:pPr>
            <a:r>
              <a:rPr lang="en-US" dirty="0"/>
              <a:t>Moreover, issues like the authentication of COVID-19-related images and health data [6] emphasize the demand for reliable and secure image encryption systems.</a:t>
            </a:r>
          </a:p>
          <a:p>
            <a:pPr algn="just">
              <a:lnSpc>
                <a:spcPct val="150000"/>
              </a:lnSpc>
              <a:buNone/>
            </a:pPr>
            <a:endParaRPr lang="en-US" dirty="0"/>
          </a:p>
          <a:p>
            <a:pPr algn="just">
              <a:lnSpc>
                <a:spcPct val="150000"/>
              </a:lnSpc>
              <a:buNone/>
            </a:pPr>
            <a:r>
              <a:rPr lang="en-US" dirty="0"/>
              <a:t>This project explores a chaos-based encryption method to ensure fast, lightweight, and robust protection for sensitive image data.</a:t>
            </a:r>
            <a:endParaRPr lang="en-IN" dirty="0">
              <a:cs typeface="Poppins" panose="00000500000000000000" pitchFamily="2" charset="0"/>
            </a:endParaRPr>
          </a:p>
        </p:txBody>
      </p:sp>
    </p:spTree>
    <p:extLst>
      <p:ext uri="{BB962C8B-B14F-4D97-AF65-F5344CB8AC3E}">
        <p14:creationId xmlns:p14="http://schemas.microsoft.com/office/powerpoint/2010/main" val="2360795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F78829-0B44-0DE1-A2D5-8479BF4B53B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FB968AA-921F-F2CC-945E-6E43722CD5CF}"/>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CF5A9E56-986E-3A0F-5C95-DF6C46D7922D}"/>
              </a:ext>
            </a:extLst>
          </p:cNvPr>
          <p:cNvSpPr txBox="1"/>
          <p:nvPr/>
        </p:nvSpPr>
        <p:spPr>
          <a:xfrm>
            <a:off x="422788" y="302031"/>
            <a:ext cx="6174658" cy="461665"/>
          </a:xfrm>
          <a:prstGeom prst="rect">
            <a:avLst/>
          </a:prstGeom>
          <a:noFill/>
        </p:spPr>
        <p:txBody>
          <a:bodyPr wrap="square">
            <a:spAutoFit/>
          </a:bodyPr>
          <a:lstStyle/>
          <a:p>
            <a:r>
              <a:rPr lang="en-US" sz="2400" b="1" dirty="0">
                <a:solidFill>
                  <a:srgbClr val="0B247B"/>
                </a:solidFill>
                <a:latin typeface="Poppins" panose="00000500000000000000" pitchFamily="2" charset="0"/>
              </a:rPr>
              <a:t>Problem Statement</a:t>
            </a:r>
            <a:r>
              <a:rPr lang="en-US" sz="2400" b="1" i="0" dirty="0">
                <a:solidFill>
                  <a:srgbClr val="0B247B"/>
                </a:solidFill>
                <a:effectLst/>
                <a:latin typeface="Poppins" panose="00000500000000000000" pitchFamily="2" charset="0"/>
              </a:rPr>
              <a:t>:</a:t>
            </a:r>
            <a:endParaRPr lang="en-IN" sz="2400" dirty="0"/>
          </a:p>
        </p:txBody>
      </p:sp>
      <p:sp>
        <p:nvSpPr>
          <p:cNvPr id="2" name="TextBox 1">
            <a:extLst>
              <a:ext uri="{FF2B5EF4-FFF2-40B4-BE49-F238E27FC236}">
                <a16:creationId xmlns:a16="http://schemas.microsoft.com/office/drawing/2014/main" id="{32E70407-5BB3-5F7B-1A22-F11CD1293FC8}"/>
              </a:ext>
            </a:extLst>
          </p:cNvPr>
          <p:cNvSpPr txBox="1"/>
          <p:nvPr/>
        </p:nvSpPr>
        <p:spPr>
          <a:xfrm>
            <a:off x="422788" y="1243799"/>
            <a:ext cx="11415251" cy="1711366"/>
          </a:xfrm>
          <a:prstGeom prst="rect">
            <a:avLst/>
          </a:prstGeom>
          <a:noFill/>
        </p:spPr>
        <p:txBody>
          <a:bodyPr wrap="square" rtlCol="0">
            <a:spAutoFit/>
          </a:bodyPr>
          <a:lstStyle/>
          <a:p>
            <a:pPr algn="just">
              <a:lnSpc>
                <a:spcPct val="150000"/>
              </a:lnSpc>
              <a:buNone/>
            </a:pPr>
            <a:r>
              <a:rPr lang="en-US" dirty="0"/>
              <a:t>How can we effectively protect billions of sensitive images shared every day especially critical ones like military surveillance data when traditional encryption methods like AES and RSA are too slow, lack fine-grained pixel-level security, and are vulnerable to modern attacks? Isn’t there a need for a faster, lightweight, and more secure encryption technique specifically designed to safeguard image data in real time against advanced threats?</a:t>
            </a:r>
          </a:p>
        </p:txBody>
      </p:sp>
    </p:spTree>
    <p:extLst>
      <p:ext uri="{BB962C8B-B14F-4D97-AF65-F5344CB8AC3E}">
        <p14:creationId xmlns:p14="http://schemas.microsoft.com/office/powerpoint/2010/main" val="3461657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4B031B-546E-16D8-FC5E-3DF31CE447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D68691-E420-56ED-798F-C11174BEF78F}"/>
              </a:ext>
            </a:extLst>
          </p:cNvPr>
          <p:cNvSpPr>
            <a:spLocks noGrp="1"/>
          </p:cNvSpPr>
          <p:nvPr>
            <p:ph type="title"/>
          </p:nvPr>
        </p:nvSpPr>
        <p:spPr/>
        <p:txBody>
          <a:bodyPr/>
          <a:lstStyle/>
          <a:p>
            <a:endParaRPr lang="en-IN" dirty="0"/>
          </a:p>
        </p:txBody>
      </p:sp>
      <p:graphicFrame>
        <p:nvGraphicFramePr>
          <p:cNvPr id="11" name="Content Placeholder 10">
            <a:extLst>
              <a:ext uri="{FF2B5EF4-FFF2-40B4-BE49-F238E27FC236}">
                <a16:creationId xmlns:a16="http://schemas.microsoft.com/office/drawing/2014/main" id="{F6A1818B-3C85-ED81-5149-E7C489C88D8A}"/>
              </a:ext>
            </a:extLst>
          </p:cNvPr>
          <p:cNvGraphicFramePr>
            <a:graphicFrameLocks noGrp="1"/>
          </p:cNvGraphicFramePr>
          <p:nvPr>
            <p:ph idx="1"/>
            <p:extLst>
              <p:ext uri="{D42A27DB-BD31-4B8C-83A1-F6EECF244321}">
                <p14:modId xmlns:p14="http://schemas.microsoft.com/office/powerpoint/2010/main" val="33361469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760BC8CE-2573-E12E-1DD7-4ECFD9C48906}"/>
              </a:ext>
            </a:extLst>
          </p:cNvPr>
          <p:cNvPicPr>
            <a:picLocks noChangeAspect="1"/>
          </p:cNvPicPr>
          <p:nvPr/>
        </p:nvPicPr>
        <p:blipFill>
          <a:blip r:embed="rId7"/>
          <a:stretch>
            <a:fillRect/>
          </a:stretch>
        </p:blipFill>
        <p:spPr>
          <a:xfrm>
            <a:off x="27039" y="19664"/>
            <a:ext cx="12192000" cy="6858000"/>
          </a:xfrm>
          <a:prstGeom prst="rect">
            <a:avLst/>
          </a:prstGeom>
        </p:spPr>
      </p:pic>
      <p:sp>
        <p:nvSpPr>
          <p:cNvPr id="5" name="TextBox 4">
            <a:extLst>
              <a:ext uri="{FF2B5EF4-FFF2-40B4-BE49-F238E27FC236}">
                <a16:creationId xmlns:a16="http://schemas.microsoft.com/office/drawing/2014/main" id="{07A91500-527E-8A3D-3113-B6A356DEE5B3}"/>
              </a:ext>
            </a:extLst>
          </p:cNvPr>
          <p:cNvSpPr txBox="1"/>
          <p:nvPr/>
        </p:nvSpPr>
        <p:spPr>
          <a:xfrm>
            <a:off x="393291" y="230188"/>
            <a:ext cx="6174658" cy="461665"/>
          </a:xfrm>
          <a:prstGeom prst="rect">
            <a:avLst/>
          </a:prstGeom>
          <a:noFill/>
        </p:spPr>
        <p:txBody>
          <a:bodyPr wrap="square">
            <a:spAutoFit/>
          </a:bodyPr>
          <a:lstStyle/>
          <a:p>
            <a:r>
              <a:rPr lang="en-US" sz="2400" b="1" i="0" dirty="0">
                <a:solidFill>
                  <a:srgbClr val="0B247B"/>
                </a:solidFill>
                <a:effectLst/>
                <a:latin typeface="Poppins" panose="00000500000000000000" pitchFamily="2" charset="0"/>
              </a:rPr>
              <a:t>Methodology : </a:t>
            </a:r>
            <a:endParaRPr lang="en-IN" sz="2400" dirty="0"/>
          </a:p>
        </p:txBody>
      </p:sp>
      <p:sp>
        <p:nvSpPr>
          <p:cNvPr id="6" name="Rectangle: Rounded Corners 5">
            <a:extLst>
              <a:ext uri="{FF2B5EF4-FFF2-40B4-BE49-F238E27FC236}">
                <a16:creationId xmlns:a16="http://schemas.microsoft.com/office/drawing/2014/main" id="{C7D8D2E3-911D-804D-67C7-6E47CEBA3E54}"/>
              </a:ext>
            </a:extLst>
          </p:cNvPr>
          <p:cNvSpPr/>
          <p:nvPr/>
        </p:nvSpPr>
        <p:spPr>
          <a:xfrm>
            <a:off x="417872" y="1027906"/>
            <a:ext cx="1838632" cy="10860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Input: Original Image</a:t>
            </a:r>
          </a:p>
        </p:txBody>
      </p:sp>
      <p:sp>
        <p:nvSpPr>
          <p:cNvPr id="7" name="Rectangle: Rounded Corners 6">
            <a:extLst>
              <a:ext uri="{FF2B5EF4-FFF2-40B4-BE49-F238E27FC236}">
                <a16:creationId xmlns:a16="http://schemas.microsoft.com/office/drawing/2014/main" id="{81A8B849-1913-2C18-5AAA-9130811268FE}"/>
              </a:ext>
            </a:extLst>
          </p:cNvPr>
          <p:cNvSpPr/>
          <p:nvPr/>
        </p:nvSpPr>
        <p:spPr>
          <a:xfrm>
            <a:off x="2850127" y="1027906"/>
            <a:ext cx="1838632" cy="10860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t> Key Generation Module</a:t>
            </a:r>
            <a:br>
              <a:rPr lang="en-IN" sz="1200" dirty="0"/>
            </a:br>
            <a:r>
              <a:rPr lang="en-IN" sz="1200" dirty="0"/>
              <a:t>• SHA-256-based seed</a:t>
            </a:r>
            <a:br>
              <a:rPr lang="en-IN" sz="1200" dirty="0"/>
            </a:br>
            <a:r>
              <a:rPr lang="en-IN" sz="1200" dirty="0"/>
              <a:t>• QR-Code derived key </a:t>
            </a:r>
          </a:p>
        </p:txBody>
      </p:sp>
      <p:sp>
        <p:nvSpPr>
          <p:cNvPr id="8" name="Rectangle: Rounded Corners 7">
            <a:extLst>
              <a:ext uri="{FF2B5EF4-FFF2-40B4-BE49-F238E27FC236}">
                <a16:creationId xmlns:a16="http://schemas.microsoft.com/office/drawing/2014/main" id="{BED93FC3-253C-322C-E824-BEBB1EF0F6FC}"/>
              </a:ext>
            </a:extLst>
          </p:cNvPr>
          <p:cNvSpPr/>
          <p:nvPr/>
        </p:nvSpPr>
        <p:spPr>
          <a:xfrm>
            <a:off x="5282382" y="1027905"/>
            <a:ext cx="2083209" cy="10860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dirty="0"/>
              <a:t>Chaos Sequence Generation</a:t>
            </a:r>
            <a:br>
              <a:rPr lang="en-IN" sz="1200" dirty="0"/>
            </a:br>
            <a:r>
              <a:rPr lang="en-IN" sz="1200" dirty="0"/>
              <a:t>• 3D Hyperchaotic System</a:t>
            </a:r>
          </a:p>
          <a:p>
            <a:r>
              <a:rPr lang="en-IN" sz="1200" dirty="0"/>
              <a:t>• 2D Memristor Map</a:t>
            </a:r>
          </a:p>
        </p:txBody>
      </p:sp>
      <p:sp>
        <p:nvSpPr>
          <p:cNvPr id="9" name="Rectangle: Rounded Corners 8">
            <a:extLst>
              <a:ext uri="{FF2B5EF4-FFF2-40B4-BE49-F238E27FC236}">
                <a16:creationId xmlns:a16="http://schemas.microsoft.com/office/drawing/2014/main" id="{F8926F7F-F78E-D5DB-5968-1B8AAE3E8D7B}"/>
              </a:ext>
            </a:extLst>
          </p:cNvPr>
          <p:cNvSpPr/>
          <p:nvPr/>
        </p:nvSpPr>
        <p:spPr>
          <a:xfrm>
            <a:off x="8042787" y="1027904"/>
            <a:ext cx="1838632" cy="10860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Pixel-wise XOR with chaotic sequence</a:t>
            </a:r>
            <a:endParaRPr lang="en-IN" sz="1200" dirty="0"/>
          </a:p>
        </p:txBody>
      </p:sp>
      <p:sp>
        <p:nvSpPr>
          <p:cNvPr id="10" name="Rectangle: Rounded Corners 9">
            <a:extLst>
              <a:ext uri="{FF2B5EF4-FFF2-40B4-BE49-F238E27FC236}">
                <a16:creationId xmlns:a16="http://schemas.microsoft.com/office/drawing/2014/main" id="{043248B0-F292-C97D-567C-22FA008ACCB9}"/>
              </a:ext>
            </a:extLst>
          </p:cNvPr>
          <p:cNvSpPr/>
          <p:nvPr/>
        </p:nvSpPr>
        <p:spPr>
          <a:xfrm>
            <a:off x="10215718" y="1570918"/>
            <a:ext cx="1838632" cy="10860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Encrypted Image</a:t>
            </a:r>
          </a:p>
        </p:txBody>
      </p:sp>
      <p:sp>
        <p:nvSpPr>
          <p:cNvPr id="12" name="Rectangle: Rounded Corners 11">
            <a:extLst>
              <a:ext uri="{FF2B5EF4-FFF2-40B4-BE49-F238E27FC236}">
                <a16:creationId xmlns:a16="http://schemas.microsoft.com/office/drawing/2014/main" id="{F6639271-2B16-3106-BE44-2E15596A5B5F}"/>
              </a:ext>
            </a:extLst>
          </p:cNvPr>
          <p:cNvSpPr/>
          <p:nvPr/>
        </p:nvSpPr>
        <p:spPr>
          <a:xfrm>
            <a:off x="9881419" y="3089101"/>
            <a:ext cx="2172931" cy="111195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100" dirty="0"/>
              <a:t>Performance Evaluation</a:t>
            </a:r>
            <a:br>
              <a:rPr lang="en-IN" sz="1100" dirty="0"/>
            </a:br>
            <a:r>
              <a:rPr lang="en-IN" sz="1100" dirty="0"/>
              <a:t>• Histogram &amp; Entropy Analysis</a:t>
            </a:r>
            <a:br>
              <a:rPr lang="en-IN" sz="1100" dirty="0"/>
            </a:br>
            <a:r>
              <a:rPr lang="en-IN" sz="1100" dirty="0"/>
              <a:t>• Correlation (Pixel &amp; Channel)</a:t>
            </a:r>
            <a:br>
              <a:rPr lang="en-IN" sz="1100" dirty="0"/>
            </a:br>
            <a:r>
              <a:rPr lang="en-IN" sz="1100" dirty="0"/>
              <a:t>• Differential (NPCR, UACI)</a:t>
            </a:r>
            <a:br>
              <a:rPr lang="en-IN" sz="1100" dirty="0"/>
            </a:br>
            <a:endParaRPr lang="en-IN" sz="1100" dirty="0"/>
          </a:p>
        </p:txBody>
      </p:sp>
      <p:sp>
        <p:nvSpPr>
          <p:cNvPr id="13" name="Rectangle: Rounded Corners 12">
            <a:extLst>
              <a:ext uri="{FF2B5EF4-FFF2-40B4-BE49-F238E27FC236}">
                <a16:creationId xmlns:a16="http://schemas.microsoft.com/office/drawing/2014/main" id="{8C680039-B023-FDD4-910A-41C362894094}"/>
              </a:ext>
            </a:extLst>
          </p:cNvPr>
          <p:cNvSpPr/>
          <p:nvPr/>
        </p:nvSpPr>
        <p:spPr>
          <a:xfrm>
            <a:off x="6123039" y="4626945"/>
            <a:ext cx="1838632" cy="10860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dirty="0"/>
              <a:t>Robustness Testing</a:t>
            </a:r>
            <a:br>
              <a:rPr lang="en-IN" sz="1200" dirty="0"/>
            </a:br>
            <a:r>
              <a:rPr lang="en-IN" sz="1200" dirty="0"/>
              <a:t>• Noise Attack</a:t>
            </a:r>
            <a:br>
              <a:rPr lang="en-IN" sz="1200" dirty="0"/>
            </a:br>
            <a:r>
              <a:rPr lang="en-IN" sz="1200" dirty="0"/>
              <a:t>• Cropping</a:t>
            </a:r>
            <a:br>
              <a:rPr lang="en-IN" sz="1200" dirty="0"/>
            </a:br>
            <a:r>
              <a:rPr lang="en-IN" sz="1200" dirty="0"/>
              <a:t>• Rotation &amp; Resizing</a:t>
            </a:r>
            <a:br>
              <a:rPr lang="en-IN" sz="1200" dirty="0"/>
            </a:br>
            <a:r>
              <a:rPr lang="en-IN" sz="1200" dirty="0"/>
              <a:t>• Anomaly Detection</a:t>
            </a:r>
          </a:p>
        </p:txBody>
      </p:sp>
      <p:sp>
        <p:nvSpPr>
          <p:cNvPr id="14" name="Rectangle: Rounded Corners 13">
            <a:extLst>
              <a:ext uri="{FF2B5EF4-FFF2-40B4-BE49-F238E27FC236}">
                <a16:creationId xmlns:a16="http://schemas.microsoft.com/office/drawing/2014/main" id="{2B1ABA40-8186-FCF5-7E03-6D367A1A2899}"/>
              </a:ext>
            </a:extLst>
          </p:cNvPr>
          <p:cNvSpPr/>
          <p:nvPr/>
        </p:nvSpPr>
        <p:spPr>
          <a:xfrm>
            <a:off x="3688327" y="4626946"/>
            <a:ext cx="1838632" cy="10860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t>Accuracy Verification</a:t>
            </a:r>
            <a:br>
              <a:rPr lang="en-IN" sz="1200" dirty="0"/>
            </a:br>
            <a:r>
              <a:rPr lang="en-IN" sz="1200" dirty="0"/>
              <a:t>• Compare with original</a:t>
            </a:r>
            <a:br>
              <a:rPr lang="en-IN" sz="1200" dirty="0"/>
            </a:br>
            <a:r>
              <a:rPr lang="en-IN" sz="1200" dirty="0"/>
              <a:t>• Evaluate SSIM, PSNR</a:t>
            </a:r>
          </a:p>
        </p:txBody>
      </p:sp>
      <p:cxnSp>
        <p:nvCxnSpPr>
          <p:cNvPr id="18" name="Straight Arrow Connector 17">
            <a:extLst>
              <a:ext uri="{FF2B5EF4-FFF2-40B4-BE49-F238E27FC236}">
                <a16:creationId xmlns:a16="http://schemas.microsoft.com/office/drawing/2014/main" id="{9369B806-2962-DC86-5825-2416B754C35B}"/>
              </a:ext>
            </a:extLst>
          </p:cNvPr>
          <p:cNvCxnSpPr>
            <a:cxnSpLocks/>
            <a:endCxn id="7" idx="1"/>
          </p:cNvCxnSpPr>
          <p:nvPr/>
        </p:nvCxnSpPr>
        <p:spPr>
          <a:xfrm>
            <a:off x="2278626" y="1570918"/>
            <a:ext cx="571501"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655FF83-6262-E2A9-8E48-EF542ED0BD4E}"/>
              </a:ext>
            </a:extLst>
          </p:cNvPr>
          <p:cNvCxnSpPr>
            <a:cxnSpLocks/>
            <a:stCxn id="7" idx="3"/>
            <a:endCxn id="8" idx="1"/>
          </p:cNvCxnSpPr>
          <p:nvPr/>
        </p:nvCxnSpPr>
        <p:spPr>
          <a:xfrm flipV="1">
            <a:off x="4688759" y="1570920"/>
            <a:ext cx="59362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A60531B-93C0-C781-A902-151F5D9712EC}"/>
              </a:ext>
            </a:extLst>
          </p:cNvPr>
          <p:cNvCxnSpPr>
            <a:cxnSpLocks/>
            <a:endCxn id="9" idx="1"/>
          </p:cNvCxnSpPr>
          <p:nvPr/>
        </p:nvCxnSpPr>
        <p:spPr>
          <a:xfrm>
            <a:off x="7365591" y="1570919"/>
            <a:ext cx="6771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080DD1A-1093-76A0-888B-A233EBA47C18}"/>
              </a:ext>
            </a:extLst>
          </p:cNvPr>
          <p:cNvCxnSpPr>
            <a:cxnSpLocks/>
            <a:endCxn id="10" idx="1"/>
          </p:cNvCxnSpPr>
          <p:nvPr/>
        </p:nvCxnSpPr>
        <p:spPr>
          <a:xfrm>
            <a:off x="9881419" y="1521308"/>
            <a:ext cx="334299" cy="592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74FCB5A-E98A-91FF-55D3-DDD0DD45F2EE}"/>
              </a:ext>
            </a:extLst>
          </p:cNvPr>
          <p:cNvCxnSpPr>
            <a:cxnSpLocks/>
            <a:endCxn id="12" idx="0"/>
          </p:cNvCxnSpPr>
          <p:nvPr/>
        </p:nvCxnSpPr>
        <p:spPr>
          <a:xfrm>
            <a:off x="10967884" y="2665856"/>
            <a:ext cx="1" cy="423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471CF67-4AAC-9DF2-7FC4-086C5BAC1982}"/>
              </a:ext>
            </a:extLst>
          </p:cNvPr>
          <p:cNvCxnSpPr>
            <a:cxnSpLocks/>
            <a:stCxn id="6" idx="3"/>
          </p:cNvCxnSpPr>
          <p:nvPr/>
        </p:nvCxnSpPr>
        <p:spPr>
          <a:xfrm>
            <a:off x="2256504" y="1570921"/>
            <a:ext cx="5936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DD312DA-CDDD-68ED-B720-DD5AA79B2E35}"/>
              </a:ext>
            </a:extLst>
          </p:cNvPr>
          <p:cNvCxnSpPr/>
          <p:nvPr/>
        </p:nvCxnSpPr>
        <p:spPr>
          <a:xfrm>
            <a:off x="2300748" y="1570918"/>
            <a:ext cx="549379"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F8D9031-F037-894C-F609-5343DFB84A9B}"/>
              </a:ext>
            </a:extLst>
          </p:cNvPr>
          <p:cNvCxnSpPr>
            <a:cxnSpLocks/>
            <a:endCxn id="14" idx="3"/>
          </p:cNvCxnSpPr>
          <p:nvPr/>
        </p:nvCxnSpPr>
        <p:spPr>
          <a:xfrm flipH="1">
            <a:off x="5526959" y="5169959"/>
            <a:ext cx="677196"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5B220FC1-280B-2139-E185-89D9FC4CB3E9}"/>
              </a:ext>
            </a:extLst>
          </p:cNvPr>
          <p:cNvSpPr/>
          <p:nvPr/>
        </p:nvSpPr>
        <p:spPr>
          <a:xfrm>
            <a:off x="8624732" y="4626945"/>
            <a:ext cx="2043267" cy="108602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t>Image Decryption Module</a:t>
            </a:r>
            <a:br>
              <a:rPr lang="en-IN" sz="1200" dirty="0"/>
            </a:br>
            <a:r>
              <a:rPr lang="pt-BR" sz="1200" dirty="0"/>
              <a:t>• Reverse chaotic operation</a:t>
            </a:r>
            <a:br>
              <a:rPr lang="pt-BR" sz="1200" dirty="0"/>
            </a:br>
            <a:r>
              <a:rPr lang="pt-BR" sz="1200" dirty="0"/>
              <a:t>• Reconstruct original image</a:t>
            </a:r>
            <a:endParaRPr lang="en-IN" sz="1200" dirty="0"/>
          </a:p>
        </p:txBody>
      </p:sp>
      <p:cxnSp>
        <p:nvCxnSpPr>
          <p:cNvPr id="32" name="Straight Arrow Connector 31">
            <a:extLst>
              <a:ext uri="{FF2B5EF4-FFF2-40B4-BE49-F238E27FC236}">
                <a16:creationId xmlns:a16="http://schemas.microsoft.com/office/drawing/2014/main" id="{A370AB84-B5E7-3A66-45BC-CA23F140CA18}"/>
              </a:ext>
            </a:extLst>
          </p:cNvPr>
          <p:cNvCxnSpPr>
            <a:cxnSpLocks/>
            <a:stCxn id="12" idx="2"/>
            <a:endCxn id="24" idx="3"/>
          </p:cNvCxnSpPr>
          <p:nvPr/>
        </p:nvCxnSpPr>
        <p:spPr>
          <a:xfrm flipH="1">
            <a:off x="10667999" y="4201054"/>
            <a:ext cx="299886" cy="968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91F9176-53CB-47BE-17E1-941FDD203D66}"/>
              </a:ext>
            </a:extLst>
          </p:cNvPr>
          <p:cNvCxnSpPr>
            <a:cxnSpLocks/>
            <a:endCxn id="13" idx="3"/>
          </p:cNvCxnSpPr>
          <p:nvPr/>
        </p:nvCxnSpPr>
        <p:spPr>
          <a:xfrm flipH="1">
            <a:off x="7961671" y="5169959"/>
            <a:ext cx="66306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E5B69138-1DC0-6850-A72C-6CF9E7FFCC3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19737" y="93891"/>
            <a:ext cx="1430594" cy="1009564"/>
          </a:xfrm>
          <a:prstGeom prst="rect">
            <a:avLst/>
          </a:prstGeom>
        </p:spPr>
      </p:pic>
      <p:pic>
        <p:nvPicPr>
          <p:cNvPr id="49" name="Picture 48">
            <a:extLst>
              <a:ext uri="{FF2B5EF4-FFF2-40B4-BE49-F238E27FC236}">
                <a16:creationId xmlns:a16="http://schemas.microsoft.com/office/drawing/2014/main" id="{3724FDD5-4055-47AE-0D9B-4579F747E02D}"/>
              </a:ext>
            </a:extLst>
          </p:cNvPr>
          <p:cNvPicPr>
            <a:picLocks noChangeAspect="1"/>
          </p:cNvPicPr>
          <p:nvPr/>
        </p:nvPicPr>
        <p:blipFill>
          <a:blip r:embed="rId9"/>
          <a:stretch>
            <a:fillRect/>
          </a:stretch>
        </p:blipFill>
        <p:spPr>
          <a:xfrm>
            <a:off x="7194138" y="3089101"/>
            <a:ext cx="2416278" cy="994829"/>
          </a:xfrm>
          <a:prstGeom prst="rect">
            <a:avLst/>
          </a:prstGeom>
        </p:spPr>
      </p:pic>
      <p:sp>
        <p:nvSpPr>
          <p:cNvPr id="3" name="TextBox 2">
            <a:extLst>
              <a:ext uri="{FF2B5EF4-FFF2-40B4-BE49-F238E27FC236}">
                <a16:creationId xmlns:a16="http://schemas.microsoft.com/office/drawing/2014/main" id="{37678832-D7B9-B4B6-68CB-078D66312DA5}"/>
              </a:ext>
            </a:extLst>
          </p:cNvPr>
          <p:cNvSpPr txBox="1"/>
          <p:nvPr/>
        </p:nvSpPr>
        <p:spPr>
          <a:xfrm>
            <a:off x="3896648" y="6159960"/>
            <a:ext cx="3807541" cy="400110"/>
          </a:xfrm>
          <a:prstGeom prst="rect">
            <a:avLst/>
          </a:prstGeom>
          <a:noFill/>
        </p:spPr>
        <p:txBody>
          <a:bodyPr wrap="square" rtlCol="0">
            <a:spAutoFit/>
          </a:bodyPr>
          <a:lstStyle/>
          <a:p>
            <a:r>
              <a:rPr lang="en-IN" sz="2000" dirty="0"/>
              <a:t>Fig 1: Proposed Methodology</a:t>
            </a:r>
          </a:p>
        </p:txBody>
      </p:sp>
      <p:sp>
        <p:nvSpPr>
          <p:cNvPr id="17" name="TextBox 16">
            <a:extLst>
              <a:ext uri="{FF2B5EF4-FFF2-40B4-BE49-F238E27FC236}">
                <a16:creationId xmlns:a16="http://schemas.microsoft.com/office/drawing/2014/main" id="{1F280B9A-BFCE-4DF4-673C-0F4B8619F6E9}"/>
              </a:ext>
            </a:extLst>
          </p:cNvPr>
          <p:cNvSpPr txBox="1"/>
          <p:nvPr/>
        </p:nvSpPr>
        <p:spPr>
          <a:xfrm>
            <a:off x="560441" y="3429000"/>
            <a:ext cx="1533829" cy="338554"/>
          </a:xfrm>
          <a:prstGeom prst="rect">
            <a:avLst/>
          </a:prstGeom>
          <a:noFill/>
        </p:spPr>
        <p:txBody>
          <a:bodyPr wrap="square" rtlCol="0">
            <a:spAutoFit/>
          </a:bodyPr>
          <a:lstStyle/>
          <a:p>
            <a:r>
              <a:rPr lang="en-IN" sz="1600" dirty="0"/>
              <a:t>Original Image</a:t>
            </a:r>
          </a:p>
        </p:txBody>
      </p:sp>
      <p:sp>
        <p:nvSpPr>
          <p:cNvPr id="25" name="TextBox 24">
            <a:extLst>
              <a:ext uri="{FF2B5EF4-FFF2-40B4-BE49-F238E27FC236}">
                <a16:creationId xmlns:a16="http://schemas.microsoft.com/office/drawing/2014/main" id="{27738708-ACD2-5964-4FC8-AAF1D7F26E11}"/>
              </a:ext>
            </a:extLst>
          </p:cNvPr>
          <p:cNvSpPr txBox="1"/>
          <p:nvPr/>
        </p:nvSpPr>
        <p:spPr>
          <a:xfrm>
            <a:off x="10419737" y="1171159"/>
            <a:ext cx="1634613" cy="338554"/>
          </a:xfrm>
          <a:prstGeom prst="rect">
            <a:avLst/>
          </a:prstGeom>
          <a:noFill/>
        </p:spPr>
        <p:txBody>
          <a:bodyPr wrap="square" rtlCol="0">
            <a:spAutoFit/>
          </a:bodyPr>
          <a:lstStyle/>
          <a:p>
            <a:r>
              <a:rPr lang="en-IN" sz="1600" dirty="0"/>
              <a:t>Encrypted Image</a:t>
            </a:r>
          </a:p>
        </p:txBody>
      </p:sp>
      <p:pic>
        <p:nvPicPr>
          <p:cNvPr id="28" name="Picture 27">
            <a:extLst>
              <a:ext uri="{FF2B5EF4-FFF2-40B4-BE49-F238E27FC236}">
                <a16:creationId xmlns:a16="http://schemas.microsoft.com/office/drawing/2014/main" id="{241E6636-0B34-6F55-3050-1762E01DC26D}"/>
              </a:ext>
            </a:extLst>
          </p:cNvPr>
          <p:cNvPicPr>
            <a:picLocks noChangeAspect="1"/>
          </p:cNvPicPr>
          <p:nvPr/>
        </p:nvPicPr>
        <p:blipFill>
          <a:blip r:embed="rId10"/>
          <a:stretch>
            <a:fillRect/>
          </a:stretch>
        </p:blipFill>
        <p:spPr>
          <a:xfrm>
            <a:off x="573959" y="2217186"/>
            <a:ext cx="1356852" cy="1061554"/>
          </a:xfrm>
          <a:prstGeom prst="rect">
            <a:avLst/>
          </a:prstGeom>
        </p:spPr>
      </p:pic>
      <p:pic>
        <p:nvPicPr>
          <p:cNvPr id="31" name="Picture 30">
            <a:extLst>
              <a:ext uri="{FF2B5EF4-FFF2-40B4-BE49-F238E27FC236}">
                <a16:creationId xmlns:a16="http://schemas.microsoft.com/office/drawing/2014/main" id="{D0FF0DE3-B31D-F0B2-CAFC-2675764B35A7}"/>
              </a:ext>
            </a:extLst>
          </p:cNvPr>
          <p:cNvPicPr>
            <a:picLocks noChangeAspect="1"/>
          </p:cNvPicPr>
          <p:nvPr/>
        </p:nvPicPr>
        <p:blipFill>
          <a:blip r:embed="rId11"/>
          <a:stretch>
            <a:fillRect/>
          </a:stretch>
        </p:blipFill>
        <p:spPr>
          <a:xfrm>
            <a:off x="10747893" y="5037265"/>
            <a:ext cx="1317949" cy="870417"/>
          </a:xfrm>
          <a:prstGeom prst="rect">
            <a:avLst/>
          </a:prstGeom>
        </p:spPr>
      </p:pic>
      <p:sp>
        <p:nvSpPr>
          <p:cNvPr id="34" name="TextBox 33">
            <a:extLst>
              <a:ext uri="{FF2B5EF4-FFF2-40B4-BE49-F238E27FC236}">
                <a16:creationId xmlns:a16="http://schemas.microsoft.com/office/drawing/2014/main" id="{06FAF1A9-8E99-1166-0459-DA47E5468C90}"/>
              </a:ext>
            </a:extLst>
          </p:cNvPr>
          <p:cNvSpPr txBox="1"/>
          <p:nvPr/>
        </p:nvSpPr>
        <p:spPr>
          <a:xfrm>
            <a:off x="10447695" y="5942568"/>
            <a:ext cx="2074606" cy="338554"/>
          </a:xfrm>
          <a:prstGeom prst="rect">
            <a:avLst/>
          </a:prstGeom>
          <a:noFill/>
        </p:spPr>
        <p:txBody>
          <a:bodyPr wrap="square">
            <a:spAutoFit/>
          </a:bodyPr>
          <a:lstStyle/>
          <a:p>
            <a:r>
              <a:rPr lang="en-IN" sz="1600" dirty="0"/>
              <a:t>Decrypted Image</a:t>
            </a:r>
          </a:p>
        </p:txBody>
      </p:sp>
      <p:sp>
        <p:nvSpPr>
          <p:cNvPr id="37" name="TextBox 36">
            <a:extLst>
              <a:ext uri="{FF2B5EF4-FFF2-40B4-BE49-F238E27FC236}">
                <a16:creationId xmlns:a16="http://schemas.microsoft.com/office/drawing/2014/main" id="{3FE54C1F-1F21-83A3-8668-DCD09A149B1C}"/>
              </a:ext>
            </a:extLst>
          </p:cNvPr>
          <p:cNvSpPr txBox="1"/>
          <p:nvPr/>
        </p:nvSpPr>
        <p:spPr>
          <a:xfrm>
            <a:off x="7504471" y="4065191"/>
            <a:ext cx="1838632" cy="338554"/>
          </a:xfrm>
          <a:prstGeom prst="rect">
            <a:avLst/>
          </a:prstGeom>
          <a:noFill/>
        </p:spPr>
        <p:txBody>
          <a:bodyPr wrap="square">
            <a:spAutoFit/>
          </a:bodyPr>
          <a:lstStyle/>
          <a:p>
            <a:r>
              <a:rPr lang="en-IN" sz="1600" dirty="0"/>
              <a:t>Histogram Result</a:t>
            </a:r>
          </a:p>
        </p:txBody>
      </p:sp>
    </p:spTree>
    <p:extLst>
      <p:ext uri="{BB962C8B-B14F-4D97-AF65-F5344CB8AC3E}">
        <p14:creationId xmlns:p14="http://schemas.microsoft.com/office/powerpoint/2010/main" val="4210966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0EEA72-EF77-0F75-F221-1A4C1524FF4F}"/>
              </a:ext>
            </a:extLst>
          </p:cNvPr>
          <p:cNvPicPr>
            <a:picLocks noChangeAspect="1"/>
          </p:cNvPicPr>
          <p:nvPr/>
        </p:nvPicPr>
        <p:blipFill>
          <a:blip r:embed="rId2"/>
          <a:stretch>
            <a:fillRect/>
          </a:stretch>
        </p:blipFill>
        <p:spPr>
          <a:xfrm>
            <a:off x="0" y="19664"/>
            <a:ext cx="12192000" cy="6858000"/>
          </a:xfrm>
          <a:prstGeom prst="rect">
            <a:avLst/>
          </a:prstGeom>
        </p:spPr>
      </p:pic>
      <p:sp>
        <p:nvSpPr>
          <p:cNvPr id="3" name="TextBox 2">
            <a:extLst>
              <a:ext uri="{FF2B5EF4-FFF2-40B4-BE49-F238E27FC236}">
                <a16:creationId xmlns:a16="http://schemas.microsoft.com/office/drawing/2014/main" id="{3FA10657-3289-421B-F5E3-A7572F901BA3}"/>
              </a:ext>
            </a:extLst>
          </p:cNvPr>
          <p:cNvSpPr txBox="1"/>
          <p:nvPr/>
        </p:nvSpPr>
        <p:spPr>
          <a:xfrm>
            <a:off x="412955" y="391434"/>
            <a:ext cx="6174658" cy="461665"/>
          </a:xfrm>
          <a:prstGeom prst="rect">
            <a:avLst/>
          </a:prstGeom>
          <a:noFill/>
        </p:spPr>
        <p:txBody>
          <a:bodyPr wrap="square">
            <a:spAutoFit/>
          </a:bodyPr>
          <a:lstStyle/>
          <a:p>
            <a:r>
              <a:rPr lang="en-US" sz="2400" b="1" i="0" dirty="0">
                <a:solidFill>
                  <a:srgbClr val="0B247B"/>
                </a:solidFill>
                <a:effectLst/>
                <a:latin typeface="Poppins" panose="00000500000000000000" pitchFamily="2" charset="0"/>
              </a:rPr>
              <a:t>Chaos-Based Color Image Encryption</a:t>
            </a:r>
            <a:endParaRPr lang="en-IN" sz="2400" dirty="0"/>
          </a:p>
        </p:txBody>
      </p:sp>
      <p:sp>
        <p:nvSpPr>
          <p:cNvPr id="4" name="TextBox 3">
            <a:extLst>
              <a:ext uri="{FF2B5EF4-FFF2-40B4-BE49-F238E27FC236}">
                <a16:creationId xmlns:a16="http://schemas.microsoft.com/office/drawing/2014/main" id="{27D751E9-91AD-80D2-F75A-A5B66091AC88}"/>
              </a:ext>
            </a:extLst>
          </p:cNvPr>
          <p:cNvSpPr txBox="1"/>
          <p:nvPr/>
        </p:nvSpPr>
        <p:spPr>
          <a:xfrm>
            <a:off x="530942" y="924232"/>
            <a:ext cx="10943303" cy="1477328"/>
          </a:xfrm>
          <a:prstGeom prst="rect">
            <a:avLst/>
          </a:prstGeom>
          <a:noFill/>
        </p:spPr>
        <p:txBody>
          <a:bodyPr wrap="square" rtlCol="0">
            <a:spAutoFit/>
          </a:bodyPr>
          <a:lstStyle/>
          <a:p>
            <a:r>
              <a:rPr lang="en-US" dirty="0"/>
              <a:t>This project uses chaos theory to encrypt images by generating pseudo-random sequences from 3D hyperchaotic and 2D memristor maps. A secure key is generated using SHA-256 hashing and encoded as a QR code. The chaotic sequences derived from these maps are used in a pixel-wise XOR operation with the original image, producing an encrypted image with high randomness. The 3D system offers better diffusion and security, while the 2D map provides simplicity and faster performance.</a:t>
            </a:r>
            <a:endParaRPr lang="en-IN" dirty="0"/>
          </a:p>
        </p:txBody>
      </p:sp>
      <p:sp>
        <p:nvSpPr>
          <p:cNvPr id="15" name="TextBox 14">
            <a:extLst>
              <a:ext uri="{FF2B5EF4-FFF2-40B4-BE49-F238E27FC236}">
                <a16:creationId xmlns:a16="http://schemas.microsoft.com/office/drawing/2014/main" id="{9EE2AA99-EEB4-AC00-1BC8-B7D4666DFD60}"/>
              </a:ext>
            </a:extLst>
          </p:cNvPr>
          <p:cNvSpPr txBox="1"/>
          <p:nvPr/>
        </p:nvSpPr>
        <p:spPr>
          <a:xfrm>
            <a:off x="2915264" y="5173067"/>
            <a:ext cx="6174658" cy="923330"/>
          </a:xfrm>
          <a:prstGeom prst="rect">
            <a:avLst/>
          </a:prstGeom>
          <a:noFill/>
        </p:spPr>
        <p:txBody>
          <a:bodyPr wrap="square">
            <a:spAutoFit/>
          </a:bodyPr>
          <a:lstStyle/>
          <a:p>
            <a:pPr algn="ctr"/>
            <a:r>
              <a:rPr lang="en-IN" sz="1800" dirty="0"/>
              <a:t>Fig 2: </a:t>
            </a:r>
            <a:r>
              <a:rPr lang="en-IN" sz="1800" dirty="0">
                <a:effectLst/>
                <a:latin typeface="Times New Roman" panose="02020603050405020304" pitchFamily="18" charset="0"/>
                <a:ea typeface="Aptos" panose="020B0004020202020204" pitchFamily="34" charset="0"/>
              </a:rPr>
              <a:t>Encryption Using 3D Hyperchaotic map</a:t>
            </a:r>
            <a:endParaRPr lang="en-IN" b="0" i="0" dirty="0">
              <a:effectLst/>
              <a:latin typeface="system-ui"/>
            </a:endParaRPr>
          </a:p>
          <a:p>
            <a:pPr algn="ctr"/>
            <a:endParaRPr lang="en-IN" sz="1800" b="0" i="0" dirty="0">
              <a:effectLst/>
              <a:latin typeface="system-ui"/>
            </a:endParaRPr>
          </a:p>
          <a:p>
            <a:pPr algn="ctr"/>
            <a:endParaRPr lang="en-IN" sz="1800" dirty="0"/>
          </a:p>
        </p:txBody>
      </p:sp>
      <p:pic>
        <p:nvPicPr>
          <p:cNvPr id="5" name="Picture 4">
            <a:extLst>
              <a:ext uri="{FF2B5EF4-FFF2-40B4-BE49-F238E27FC236}">
                <a16:creationId xmlns:a16="http://schemas.microsoft.com/office/drawing/2014/main" id="{993119DA-0759-05D0-4587-C019FD44672D}"/>
              </a:ext>
            </a:extLst>
          </p:cNvPr>
          <p:cNvPicPr>
            <a:picLocks noChangeAspect="1"/>
          </p:cNvPicPr>
          <p:nvPr/>
        </p:nvPicPr>
        <p:blipFill>
          <a:blip r:embed="rId3"/>
          <a:stretch>
            <a:fillRect/>
          </a:stretch>
        </p:blipFill>
        <p:spPr>
          <a:xfrm>
            <a:off x="3230245" y="2546554"/>
            <a:ext cx="5731510" cy="2320413"/>
          </a:xfrm>
          <a:prstGeom prst="rect">
            <a:avLst/>
          </a:prstGeom>
        </p:spPr>
      </p:pic>
    </p:spTree>
    <p:extLst>
      <p:ext uri="{BB962C8B-B14F-4D97-AF65-F5344CB8AC3E}">
        <p14:creationId xmlns:p14="http://schemas.microsoft.com/office/powerpoint/2010/main" val="3361702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3D5B-49EA-5FEF-07EC-5AC1FF9C1F6C}"/>
              </a:ext>
            </a:extLst>
          </p:cNvPr>
          <p:cNvSpPr>
            <a:spLocks noGrp="1"/>
          </p:cNvSpPr>
          <p:nvPr>
            <p:ph type="title"/>
          </p:nvPr>
        </p:nvSpPr>
        <p:spPr/>
        <p:txBody>
          <a:bodyPr/>
          <a:lstStyle/>
          <a:p>
            <a:endParaRPr lang="en-IN" dirty="0"/>
          </a:p>
        </p:txBody>
      </p:sp>
      <p:pic>
        <p:nvPicPr>
          <p:cNvPr id="12" name="Content Placeholder 11">
            <a:extLst>
              <a:ext uri="{FF2B5EF4-FFF2-40B4-BE49-F238E27FC236}">
                <a16:creationId xmlns:a16="http://schemas.microsoft.com/office/drawing/2014/main" id="{66B35BF1-2300-A93F-C844-058D33BA8E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24437" y="2929731"/>
            <a:ext cx="2143125" cy="2143125"/>
          </a:xfrm>
        </p:spPr>
      </p:pic>
      <p:pic>
        <p:nvPicPr>
          <p:cNvPr id="4" name="Content Placeholder 3">
            <a:extLst>
              <a:ext uri="{FF2B5EF4-FFF2-40B4-BE49-F238E27FC236}">
                <a16:creationId xmlns:a16="http://schemas.microsoft.com/office/drawing/2014/main" id="{7FC282C9-5456-44A4-7888-E1E4A49FAC88}"/>
              </a:ext>
            </a:extLst>
          </p:cNvPr>
          <p:cNvPicPr>
            <a:picLocks noChangeAspect="1"/>
          </p:cNvPicPr>
          <p:nvPr/>
        </p:nvPicPr>
        <p:blipFill>
          <a:blip r:embed="rId3"/>
          <a:stretch>
            <a:fillRect/>
          </a:stretch>
        </p:blipFill>
        <p:spPr>
          <a:xfrm>
            <a:off x="1" y="0"/>
            <a:ext cx="12192000" cy="6858000"/>
          </a:xfrm>
          <a:prstGeom prst="rect">
            <a:avLst/>
          </a:prstGeom>
        </p:spPr>
      </p:pic>
      <p:sp>
        <p:nvSpPr>
          <p:cNvPr id="6" name="TextBox 5">
            <a:extLst>
              <a:ext uri="{FF2B5EF4-FFF2-40B4-BE49-F238E27FC236}">
                <a16:creationId xmlns:a16="http://schemas.microsoft.com/office/drawing/2014/main" id="{580D0969-3A18-260C-8E68-6887B6F24251}"/>
              </a:ext>
            </a:extLst>
          </p:cNvPr>
          <p:cNvSpPr txBox="1"/>
          <p:nvPr/>
        </p:nvSpPr>
        <p:spPr>
          <a:xfrm>
            <a:off x="454742" y="365125"/>
            <a:ext cx="6174658" cy="461665"/>
          </a:xfrm>
          <a:prstGeom prst="rect">
            <a:avLst/>
          </a:prstGeom>
          <a:noFill/>
        </p:spPr>
        <p:txBody>
          <a:bodyPr wrap="square">
            <a:spAutoFit/>
          </a:bodyPr>
          <a:lstStyle/>
          <a:p>
            <a:r>
              <a:rPr lang="en-US" sz="2400" b="1" dirty="0">
                <a:solidFill>
                  <a:srgbClr val="0B247B"/>
                </a:solidFill>
                <a:latin typeface="Poppins" panose="00000500000000000000" pitchFamily="2" charset="0"/>
              </a:rPr>
              <a:t>Histogram Analysis </a:t>
            </a:r>
            <a:endParaRPr lang="en-IN" sz="2400" dirty="0"/>
          </a:p>
        </p:txBody>
      </p:sp>
      <p:sp>
        <p:nvSpPr>
          <p:cNvPr id="5" name="TextBox 4">
            <a:extLst>
              <a:ext uri="{FF2B5EF4-FFF2-40B4-BE49-F238E27FC236}">
                <a16:creationId xmlns:a16="http://schemas.microsoft.com/office/drawing/2014/main" id="{7D19A248-9859-BDAE-CECB-A37B162E8BBB}"/>
              </a:ext>
            </a:extLst>
          </p:cNvPr>
          <p:cNvSpPr txBox="1"/>
          <p:nvPr/>
        </p:nvSpPr>
        <p:spPr>
          <a:xfrm>
            <a:off x="678426" y="934065"/>
            <a:ext cx="10675374" cy="1323439"/>
          </a:xfrm>
          <a:prstGeom prst="rect">
            <a:avLst/>
          </a:prstGeom>
          <a:noFill/>
        </p:spPr>
        <p:txBody>
          <a:bodyPr wrap="square" rtlCol="0">
            <a:spAutoFit/>
          </a:bodyPr>
          <a:lstStyle/>
          <a:p>
            <a:pPr algn="just"/>
            <a:r>
              <a:rPr lang="en-US" sz="2000" dirty="0"/>
              <a:t>In this project, histogram analysis reveals that the original image has sharp intensity peaks, while the encrypted image shows a flat, uniform histogram. This confirms that the encryption process effectively removes identifiable patterns, enhancing resistance to statistical attacks and making the cipher image visually unpredictable.</a:t>
            </a:r>
            <a:endParaRPr lang="en-IN" sz="2000" dirty="0"/>
          </a:p>
        </p:txBody>
      </p:sp>
      <p:sp>
        <p:nvSpPr>
          <p:cNvPr id="10" name="TextBox 9">
            <a:extLst>
              <a:ext uri="{FF2B5EF4-FFF2-40B4-BE49-F238E27FC236}">
                <a16:creationId xmlns:a16="http://schemas.microsoft.com/office/drawing/2014/main" id="{BA3EADEE-734C-EBB7-0E86-F6724D9A4B02}"/>
              </a:ext>
            </a:extLst>
          </p:cNvPr>
          <p:cNvSpPr txBox="1"/>
          <p:nvPr/>
        </p:nvSpPr>
        <p:spPr>
          <a:xfrm>
            <a:off x="3834580" y="5119891"/>
            <a:ext cx="4522839" cy="338554"/>
          </a:xfrm>
          <a:prstGeom prst="rect">
            <a:avLst/>
          </a:prstGeom>
          <a:noFill/>
        </p:spPr>
        <p:txBody>
          <a:bodyPr wrap="square" rtlCol="0">
            <a:spAutoFit/>
          </a:bodyPr>
          <a:lstStyle/>
          <a:p>
            <a:pPr algn="ctr"/>
            <a:r>
              <a:rPr lang="en-IN" sz="1600" dirty="0"/>
              <a:t>Fig 3: Histogram Analysis of Aeroplane Image</a:t>
            </a:r>
          </a:p>
        </p:txBody>
      </p:sp>
      <p:pic>
        <p:nvPicPr>
          <p:cNvPr id="3" name="Picture 2">
            <a:extLst>
              <a:ext uri="{FF2B5EF4-FFF2-40B4-BE49-F238E27FC236}">
                <a16:creationId xmlns:a16="http://schemas.microsoft.com/office/drawing/2014/main" id="{4E01E8D7-6B5D-D9CC-C058-51C06C6FF0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768" y="2674374"/>
            <a:ext cx="2118381" cy="2143432"/>
          </a:xfrm>
          <a:prstGeom prst="rect">
            <a:avLst/>
          </a:prstGeom>
        </p:spPr>
      </p:pic>
      <p:pic>
        <p:nvPicPr>
          <p:cNvPr id="7" name="Picture 6">
            <a:extLst>
              <a:ext uri="{FF2B5EF4-FFF2-40B4-BE49-F238E27FC236}">
                <a16:creationId xmlns:a16="http://schemas.microsoft.com/office/drawing/2014/main" id="{F97EDFE5-0605-0B2B-F408-B49E46A0B37F}"/>
              </a:ext>
            </a:extLst>
          </p:cNvPr>
          <p:cNvPicPr>
            <a:picLocks noChangeAspect="1"/>
          </p:cNvPicPr>
          <p:nvPr/>
        </p:nvPicPr>
        <p:blipFill>
          <a:blip r:embed="rId5"/>
          <a:stretch>
            <a:fillRect/>
          </a:stretch>
        </p:blipFill>
        <p:spPr>
          <a:xfrm>
            <a:off x="3087253" y="2674373"/>
            <a:ext cx="8735644" cy="2143125"/>
          </a:xfrm>
          <a:prstGeom prst="rect">
            <a:avLst/>
          </a:prstGeom>
        </p:spPr>
      </p:pic>
    </p:spTree>
    <p:extLst>
      <p:ext uri="{BB962C8B-B14F-4D97-AF65-F5344CB8AC3E}">
        <p14:creationId xmlns:p14="http://schemas.microsoft.com/office/powerpoint/2010/main" val="964215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DE89F-A710-9231-FC47-2FFECC709F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D26BD5-D582-AA04-84D7-748CE52E17E5}"/>
              </a:ext>
            </a:extLst>
          </p:cNvPr>
          <p:cNvSpPr>
            <a:spLocks noGrp="1"/>
          </p:cNvSpPr>
          <p:nvPr>
            <p:ph type="title"/>
          </p:nvPr>
        </p:nvSpPr>
        <p:spPr/>
        <p:txBody>
          <a:bodyPr/>
          <a:lstStyle/>
          <a:p>
            <a:endParaRPr lang="en-IN" dirty="0"/>
          </a:p>
        </p:txBody>
      </p:sp>
      <p:graphicFrame>
        <p:nvGraphicFramePr>
          <p:cNvPr id="6" name="Content Placeholder 5">
            <a:extLst>
              <a:ext uri="{FF2B5EF4-FFF2-40B4-BE49-F238E27FC236}">
                <a16:creationId xmlns:a16="http://schemas.microsoft.com/office/drawing/2014/main" id="{4B9EE457-5067-EFB5-140D-61EA11340C5E}"/>
              </a:ext>
            </a:extLst>
          </p:cNvPr>
          <p:cNvGraphicFramePr>
            <a:graphicFrameLocks noGrp="1"/>
          </p:cNvGraphicFramePr>
          <p:nvPr>
            <p:ph idx="1"/>
            <p:extLst>
              <p:ext uri="{D42A27DB-BD31-4B8C-83A1-F6EECF244321}">
                <p14:modId xmlns:p14="http://schemas.microsoft.com/office/powerpoint/2010/main" val="3261133865"/>
              </p:ext>
            </p:extLst>
          </p:nvPr>
        </p:nvGraphicFramePr>
        <p:xfrm>
          <a:off x="838200" y="1825625"/>
          <a:ext cx="10515600" cy="185420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649688098"/>
                    </a:ext>
                  </a:extLst>
                </a:gridCol>
                <a:gridCol w="2628900">
                  <a:extLst>
                    <a:ext uri="{9D8B030D-6E8A-4147-A177-3AD203B41FA5}">
                      <a16:colId xmlns:a16="http://schemas.microsoft.com/office/drawing/2014/main" val="532705204"/>
                    </a:ext>
                  </a:extLst>
                </a:gridCol>
                <a:gridCol w="2628900">
                  <a:extLst>
                    <a:ext uri="{9D8B030D-6E8A-4147-A177-3AD203B41FA5}">
                      <a16:colId xmlns:a16="http://schemas.microsoft.com/office/drawing/2014/main" val="272059353"/>
                    </a:ext>
                  </a:extLst>
                </a:gridCol>
                <a:gridCol w="2628900">
                  <a:extLst>
                    <a:ext uri="{9D8B030D-6E8A-4147-A177-3AD203B41FA5}">
                      <a16:colId xmlns:a16="http://schemas.microsoft.com/office/drawing/2014/main" val="2238804525"/>
                    </a:ext>
                  </a:extLst>
                </a:gridCol>
              </a:tblGrid>
              <a:tr h="370840">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2297396851"/>
                  </a:ext>
                </a:extLst>
              </a:tr>
              <a:tr h="370840">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4177305560"/>
                  </a:ext>
                </a:extLst>
              </a:tr>
              <a:tr h="370840">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4083786255"/>
                  </a:ext>
                </a:extLst>
              </a:tr>
              <a:tr h="370840">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1111649134"/>
                  </a:ext>
                </a:extLst>
              </a:tr>
              <a:tr h="370840">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1242755487"/>
                  </a:ext>
                </a:extLst>
              </a:tr>
            </a:tbl>
          </a:graphicData>
        </a:graphic>
      </p:graphicFrame>
      <p:pic>
        <p:nvPicPr>
          <p:cNvPr id="5" name="Picture 4">
            <a:extLst>
              <a:ext uri="{FF2B5EF4-FFF2-40B4-BE49-F238E27FC236}">
                <a16:creationId xmlns:a16="http://schemas.microsoft.com/office/drawing/2014/main" id="{D7DC3B61-EC94-D25A-1DED-57B1279AF9BF}"/>
              </a:ext>
            </a:extLst>
          </p:cNvPr>
          <p:cNvPicPr>
            <a:picLocks noChangeAspect="1"/>
          </p:cNvPicPr>
          <p:nvPr/>
        </p:nvPicPr>
        <p:blipFill>
          <a:blip r:embed="rId2"/>
          <a:stretch>
            <a:fillRect/>
          </a:stretch>
        </p:blipFill>
        <p:spPr>
          <a:xfrm>
            <a:off x="0" y="0"/>
            <a:ext cx="12192000" cy="6858000"/>
          </a:xfrm>
          <a:prstGeom prst="rect">
            <a:avLst/>
          </a:prstGeom>
        </p:spPr>
      </p:pic>
      <p:sp>
        <p:nvSpPr>
          <p:cNvPr id="13" name="TextBox 12">
            <a:extLst>
              <a:ext uri="{FF2B5EF4-FFF2-40B4-BE49-F238E27FC236}">
                <a16:creationId xmlns:a16="http://schemas.microsoft.com/office/drawing/2014/main" id="{6DF53600-E1C0-3EA5-C5DE-12BF0AB1293A}"/>
              </a:ext>
            </a:extLst>
          </p:cNvPr>
          <p:cNvSpPr txBox="1"/>
          <p:nvPr/>
        </p:nvSpPr>
        <p:spPr>
          <a:xfrm>
            <a:off x="338689" y="224646"/>
            <a:ext cx="6174658" cy="461665"/>
          </a:xfrm>
          <a:prstGeom prst="rect">
            <a:avLst/>
          </a:prstGeom>
          <a:noFill/>
        </p:spPr>
        <p:txBody>
          <a:bodyPr wrap="square">
            <a:spAutoFit/>
          </a:bodyPr>
          <a:lstStyle/>
          <a:p>
            <a:r>
              <a:rPr lang="en-US" sz="2400" b="1" i="0" dirty="0">
                <a:solidFill>
                  <a:srgbClr val="0B247B"/>
                </a:solidFill>
                <a:effectLst/>
                <a:latin typeface="Poppins" panose="00000500000000000000" pitchFamily="2" charset="0"/>
              </a:rPr>
              <a:t>Entropy Analysis</a:t>
            </a:r>
            <a:endParaRPr lang="en-IN" sz="2400" dirty="0"/>
          </a:p>
        </p:txBody>
      </p:sp>
      <p:sp>
        <p:nvSpPr>
          <p:cNvPr id="4" name="TextBox 3">
            <a:extLst>
              <a:ext uri="{FF2B5EF4-FFF2-40B4-BE49-F238E27FC236}">
                <a16:creationId xmlns:a16="http://schemas.microsoft.com/office/drawing/2014/main" id="{3D7B0F83-7691-2EE5-D103-4287CDDAD687}"/>
              </a:ext>
            </a:extLst>
          </p:cNvPr>
          <p:cNvSpPr txBox="1"/>
          <p:nvPr/>
        </p:nvSpPr>
        <p:spPr>
          <a:xfrm>
            <a:off x="2364134" y="851381"/>
            <a:ext cx="10813026" cy="400110"/>
          </a:xfrm>
          <a:prstGeom prst="rect">
            <a:avLst/>
          </a:prstGeom>
          <a:noFill/>
        </p:spPr>
        <p:txBody>
          <a:bodyPr wrap="square" rtlCol="0">
            <a:spAutoFit/>
          </a:bodyPr>
          <a:lstStyle/>
          <a:p>
            <a:r>
              <a:rPr lang="en-IN" sz="2000" dirty="0"/>
              <a:t>Table 1: </a:t>
            </a:r>
            <a:r>
              <a:rPr lang="en-US" sz="2000" dirty="0"/>
              <a:t>Entropy Values of the RGB Channels of Different Images</a:t>
            </a:r>
            <a:endParaRPr lang="en-IN" sz="2000" dirty="0"/>
          </a:p>
        </p:txBody>
      </p:sp>
      <p:graphicFrame>
        <p:nvGraphicFramePr>
          <p:cNvPr id="8" name="Table 7">
            <a:extLst>
              <a:ext uri="{FF2B5EF4-FFF2-40B4-BE49-F238E27FC236}">
                <a16:creationId xmlns:a16="http://schemas.microsoft.com/office/drawing/2014/main" id="{ECF07C5A-2950-88B5-D65D-9F10DBB54893}"/>
              </a:ext>
            </a:extLst>
          </p:cNvPr>
          <p:cNvGraphicFramePr>
            <a:graphicFrameLocks noGrp="1"/>
          </p:cNvGraphicFramePr>
          <p:nvPr>
            <p:extLst>
              <p:ext uri="{D42A27DB-BD31-4B8C-83A1-F6EECF244321}">
                <p14:modId xmlns:p14="http://schemas.microsoft.com/office/powerpoint/2010/main" val="1324094487"/>
              </p:ext>
            </p:extLst>
          </p:nvPr>
        </p:nvGraphicFramePr>
        <p:xfrm>
          <a:off x="1971777" y="1357356"/>
          <a:ext cx="8066960" cy="4829599"/>
        </p:xfrm>
        <a:graphic>
          <a:graphicData uri="http://schemas.openxmlformats.org/drawingml/2006/table">
            <a:tbl>
              <a:tblPr firstRow="1" bandRow="1">
                <a:tableStyleId>{5C22544A-7EE6-4342-B048-85BDC9FD1C3A}</a:tableStyleId>
              </a:tblPr>
              <a:tblGrid>
                <a:gridCol w="1613392">
                  <a:extLst>
                    <a:ext uri="{9D8B030D-6E8A-4147-A177-3AD203B41FA5}">
                      <a16:colId xmlns:a16="http://schemas.microsoft.com/office/drawing/2014/main" val="2954883671"/>
                    </a:ext>
                  </a:extLst>
                </a:gridCol>
                <a:gridCol w="1613392">
                  <a:extLst>
                    <a:ext uri="{9D8B030D-6E8A-4147-A177-3AD203B41FA5}">
                      <a16:colId xmlns:a16="http://schemas.microsoft.com/office/drawing/2014/main" val="744555467"/>
                    </a:ext>
                  </a:extLst>
                </a:gridCol>
                <a:gridCol w="1613392">
                  <a:extLst>
                    <a:ext uri="{9D8B030D-6E8A-4147-A177-3AD203B41FA5}">
                      <a16:colId xmlns:a16="http://schemas.microsoft.com/office/drawing/2014/main" val="4095000323"/>
                    </a:ext>
                  </a:extLst>
                </a:gridCol>
                <a:gridCol w="1613392">
                  <a:extLst>
                    <a:ext uri="{9D8B030D-6E8A-4147-A177-3AD203B41FA5}">
                      <a16:colId xmlns:a16="http://schemas.microsoft.com/office/drawing/2014/main" val="1402571266"/>
                    </a:ext>
                  </a:extLst>
                </a:gridCol>
                <a:gridCol w="1613392">
                  <a:extLst>
                    <a:ext uri="{9D8B030D-6E8A-4147-A177-3AD203B41FA5}">
                      <a16:colId xmlns:a16="http://schemas.microsoft.com/office/drawing/2014/main" val="1335970812"/>
                    </a:ext>
                  </a:extLst>
                </a:gridCol>
              </a:tblGrid>
              <a:tr h="440479">
                <a:tc>
                  <a:txBody>
                    <a:bodyPr/>
                    <a:lstStyle/>
                    <a:p>
                      <a:r>
                        <a:rPr lang="en-IN" dirty="0"/>
                        <a:t>Image Name</a:t>
                      </a:r>
                    </a:p>
                  </a:txBody>
                  <a:tcPr/>
                </a:tc>
                <a:tc>
                  <a:txBody>
                    <a:bodyPr/>
                    <a:lstStyle/>
                    <a:p>
                      <a:r>
                        <a:rPr lang="en-IN" dirty="0"/>
                        <a:t>Image</a:t>
                      </a:r>
                    </a:p>
                  </a:txBody>
                  <a:tcPr/>
                </a:tc>
                <a:tc>
                  <a:txBody>
                    <a:bodyPr/>
                    <a:lstStyle/>
                    <a:p>
                      <a:r>
                        <a:rPr lang="en-IN" dirty="0"/>
                        <a:t>Red</a:t>
                      </a:r>
                    </a:p>
                  </a:txBody>
                  <a:tcPr/>
                </a:tc>
                <a:tc>
                  <a:txBody>
                    <a:bodyPr/>
                    <a:lstStyle/>
                    <a:p>
                      <a:r>
                        <a:rPr lang="en-IN" dirty="0"/>
                        <a:t>Green</a:t>
                      </a:r>
                    </a:p>
                  </a:txBody>
                  <a:tcPr/>
                </a:tc>
                <a:tc>
                  <a:txBody>
                    <a:bodyPr/>
                    <a:lstStyle/>
                    <a:p>
                      <a:r>
                        <a:rPr lang="en-IN" dirty="0"/>
                        <a:t>Blue</a:t>
                      </a:r>
                    </a:p>
                  </a:txBody>
                  <a:tcPr/>
                </a:tc>
                <a:extLst>
                  <a:ext uri="{0D108BD9-81ED-4DB2-BD59-A6C34878D82A}">
                    <a16:rowId xmlns:a16="http://schemas.microsoft.com/office/drawing/2014/main" val="1175837935"/>
                  </a:ext>
                </a:extLst>
              </a:tr>
              <a:tr h="361880">
                <a:tc rowSpan="3">
                  <a:txBody>
                    <a:bodyPr/>
                    <a:lstStyle/>
                    <a:p>
                      <a:pPr lvl="0" algn="ctr">
                        <a:lnSpc>
                          <a:spcPct val="250000"/>
                        </a:lnSpc>
                      </a:pPr>
                      <a:r>
                        <a:rPr lang="en-IN" dirty="0"/>
                        <a:t>Lena</a:t>
                      </a:r>
                    </a:p>
                  </a:txBody>
                  <a:tcPr/>
                </a:tc>
                <a:tc>
                  <a:txBody>
                    <a:bodyPr/>
                    <a:lstStyle/>
                    <a:p>
                      <a:pPr algn="l"/>
                      <a:r>
                        <a:rPr lang="en-IN" dirty="0"/>
                        <a:t>Original</a:t>
                      </a:r>
                    </a:p>
                  </a:txBody>
                  <a:tcPr/>
                </a:tc>
                <a:tc>
                  <a:txBody>
                    <a:bodyPr/>
                    <a:lstStyle/>
                    <a:p>
                      <a:r>
                        <a:rPr lang="en-IN" dirty="0"/>
                        <a:t>7.3042</a:t>
                      </a:r>
                    </a:p>
                  </a:txBody>
                  <a:tcPr/>
                </a:tc>
                <a:tc>
                  <a:txBody>
                    <a:bodyPr/>
                    <a:lstStyle/>
                    <a:p>
                      <a:r>
                        <a:rPr lang="en-IN" dirty="0"/>
                        <a:t>7.5887</a:t>
                      </a:r>
                    </a:p>
                  </a:txBody>
                  <a:tcPr/>
                </a:tc>
                <a:tc>
                  <a:txBody>
                    <a:bodyPr/>
                    <a:lstStyle/>
                    <a:p>
                      <a:r>
                        <a:rPr lang="en-IN" dirty="0"/>
                        <a:t>7.085 </a:t>
                      </a:r>
                    </a:p>
                  </a:txBody>
                  <a:tcPr/>
                </a:tc>
                <a:extLst>
                  <a:ext uri="{0D108BD9-81ED-4DB2-BD59-A6C34878D82A}">
                    <a16:rowId xmlns:a16="http://schemas.microsoft.com/office/drawing/2014/main" val="2072955085"/>
                  </a:ext>
                </a:extLst>
              </a:tr>
              <a:tr h="361880">
                <a:tc vMerge="1">
                  <a:txBody>
                    <a:bodyPr/>
                    <a:lstStyle/>
                    <a:p>
                      <a:endParaRPr lang="en-IN" dirty="0"/>
                    </a:p>
                  </a:txBody>
                  <a:tcPr/>
                </a:tc>
                <a:tc>
                  <a:txBody>
                    <a:bodyPr/>
                    <a:lstStyle/>
                    <a:p>
                      <a:pPr algn="l"/>
                      <a:r>
                        <a:rPr lang="en-IN" dirty="0"/>
                        <a:t>Encrypted</a:t>
                      </a:r>
                    </a:p>
                  </a:txBody>
                  <a:tcPr/>
                </a:tc>
                <a:tc>
                  <a:txBody>
                    <a:bodyPr/>
                    <a:lstStyle/>
                    <a:p>
                      <a:r>
                        <a:rPr lang="en-IN" dirty="0"/>
                        <a:t>7.9962</a:t>
                      </a:r>
                    </a:p>
                  </a:txBody>
                  <a:tcPr/>
                </a:tc>
                <a:tc>
                  <a:txBody>
                    <a:bodyPr/>
                    <a:lstStyle/>
                    <a:p>
                      <a:r>
                        <a:rPr lang="en-IN" dirty="0"/>
                        <a:t>7.9966</a:t>
                      </a:r>
                    </a:p>
                  </a:txBody>
                  <a:tcPr/>
                </a:tc>
                <a:tc>
                  <a:txBody>
                    <a:bodyPr/>
                    <a:lstStyle/>
                    <a:p>
                      <a:r>
                        <a:rPr lang="en-IN" dirty="0"/>
                        <a:t>7.9965</a:t>
                      </a:r>
                    </a:p>
                  </a:txBody>
                  <a:tcPr/>
                </a:tc>
                <a:extLst>
                  <a:ext uri="{0D108BD9-81ED-4DB2-BD59-A6C34878D82A}">
                    <a16:rowId xmlns:a16="http://schemas.microsoft.com/office/drawing/2014/main" val="1942891012"/>
                  </a:ext>
                </a:extLst>
              </a:tr>
              <a:tr h="361880">
                <a:tc vMerge="1">
                  <a:txBody>
                    <a:bodyPr/>
                    <a:lstStyle/>
                    <a:p>
                      <a:endParaRPr lang="en-IN" dirty="0"/>
                    </a:p>
                  </a:txBody>
                  <a:tcPr/>
                </a:tc>
                <a:tc>
                  <a:txBody>
                    <a:bodyPr/>
                    <a:lstStyle/>
                    <a:p>
                      <a:pPr algn="l"/>
                      <a:r>
                        <a:rPr lang="en-IN" dirty="0"/>
                        <a:t>Decrypted</a:t>
                      </a:r>
                    </a:p>
                  </a:txBody>
                  <a:tcPr/>
                </a:tc>
                <a:tc>
                  <a:txBody>
                    <a:bodyPr/>
                    <a:lstStyle/>
                    <a:p>
                      <a:r>
                        <a:rPr lang="en-IN" dirty="0"/>
                        <a:t>7.3042 </a:t>
                      </a:r>
                    </a:p>
                  </a:txBody>
                  <a:tcPr/>
                </a:tc>
                <a:tc>
                  <a:txBody>
                    <a:bodyPr/>
                    <a:lstStyle/>
                    <a:p>
                      <a:r>
                        <a:rPr lang="en-IN" dirty="0"/>
                        <a:t>7.5887</a:t>
                      </a:r>
                    </a:p>
                  </a:txBody>
                  <a:tcPr/>
                </a:tc>
                <a:tc>
                  <a:txBody>
                    <a:bodyPr/>
                    <a:lstStyle/>
                    <a:p>
                      <a:r>
                        <a:rPr lang="en-IN" dirty="0"/>
                        <a:t>7.085</a:t>
                      </a:r>
                    </a:p>
                  </a:txBody>
                  <a:tcPr/>
                </a:tc>
                <a:extLst>
                  <a:ext uri="{0D108BD9-81ED-4DB2-BD59-A6C34878D82A}">
                    <a16:rowId xmlns:a16="http://schemas.microsoft.com/office/drawing/2014/main" val="2047901353"/>
                  </a:ext>
                </a:extLst>
              </a:tr>
              <a:tr h="361880">
                <a:tc rowSpan="3">
                  <a:txBody>
                    <a:bodyPr/>
                    <a:lstStyle/>
                    <a:p>
                      <a:pPr lvl="0" algn="ctr">
                        <a:lnSpc>
                          <a:spcPct val="250000"/>
                        </a:lnSpc>
                      </a:pPr>
                      <a:r>
                        <a:rPr lang="en-IN" dirty="0"/>
                        <a:t>Bella</a:t>
                      </a:r>
                    </a:p>
                  </a:txBody>
                  <a:tcPr/>
                </a:tc>
                <a:tc>
                  <a:txBody>
                    <a:bodyPr/>
                    <a:lstStyle/>
                    <a:p>
                      <a:pPr algn="l"/>
                      <a:r>
                        <a:rPr lang="en-IN" dirty="0"/>
                        <a:t>Original</a:t>
                      </a:r>
                    </a:p>
                  </a:txBody>
                  <a:tcPr/>
                </a:tc>
                <a:tc>
                  <a:txBody>
                    <a:bodyPr/>
                    <a:lstStyle/>
                    <a:p>
                      <a:r>
                        <a:rPr lang="en-IN" dirty="0"/>
                        <a:t>5.715</a:t>
                      </a:r>
                    </a:p>
                  </a:txBody>
                  <a:tcPr/>
                </a:tc>
                <a:tc>
                  <a:txBody>
                    <a:bodyPr/>
                    <a:lstStyle/>
                    <a:p>
                      <a:r>
                        <a:rPr lang="en-IN" dirty="0"/>
                        <a:t>5.3738</a:t>
                      </a:r>
                    </a:p>
                  </a:txBody>
                  <a:tcPr/>
                </a:tc>
                <a:tc>
                  <a:txBody>
                    <a:bodyPr/>
                    <a:lstStyle/>
                    <a:p>
                      <a:r>
                        <a:rPr lang="en-IN" dirty="0"/>
                        <a:t>5.7117</a:t>
                      </a:r>
                    </a:p>
                  </a:txBody>
                  <a:tcPr/>
                </a:tc>
                <a:extLst>
                  <a:ext uri="{0D108BD9-81ED-4DB2-BD59-A6C34878D82A}">
                    <a16:rowId xmlns:a16="http://schemas.microsoft.com/office/drawing/2014/main" val="1633279834"/>
                  </a:ext>
                </a:extLst>
              </a:tr>
              <a:tr h="361880">
                <a:tc vMerge="1">
                  <a:txBody>
                    <a:bodyPr/>
                    <a:lstStyle/>
                    <a:p>
                      <a:endParaRPr lang="en-IN" dirty="0"/>
                    </a:p>
                  </a:txBody>
                  <a:tcPr/>
                </a:tc>
                <a:tc>
                  <a:txBody>
                    <a:bodyPr/>
                    <a:lstStyle/>
                    <a:p>
                      <a:pPr algn="l"/>
                      <a:r>
                        <a:rPr lang="en-IN" dirty="0"/>
                        <a:t>Encrypted</a:t>
                      </a:r>
                    </a:p>
                  </a:txBody>
                  <a:tcPr/>
                </a:tc>
                <a:tc>
                  <a:txBody>
                    <a:bodyPr/>
                    <a:lstStyle/>
                    <a:p>
                      <a:r>
                        <a:rPr lang="en-IN" dirty="0"/>
                        <a:t>7.9974</a:t>
                      </a:r>
                    </a:p>
                  </a:txBody>
                  <a:tcPr/>
                </a:tc>
                <a:tc>
                  <a:txBody>
                    <a:bodyPr/>
                    <a:lstStyle/>
                    <a:p>
                      <a:r>
                        <a:rPr lang="en-IN" dirty="0"/>
                        <a:t>7.9974</a:t>
                      </a:r>
                    </a:p>
                  </a:txBody>
                  <a:tcPr/>
                </a:tc>
                <a:tc>
                  <a:txBody>
                    <a:bodyPr/>
                    <a:lstStyle/>
                    <a:p>
                      <a:r>
                        <a:rPr lang="en-IN" dirty="0"/>
                        <a:t>5.9971</a:t>
                      </a:r>
                    </a:p>
                  </a:txBody>
                  <a:tcPr/>
                </a:tc>
                <a:extLst>
                  <a:ext uri="{0D108BD9-81ED-4DB2-BD59-A6C34878D82A}">
                    <a16:rowId xmlns:a16="http://schemas.microsoft.com/office/drawing/2014/main" val="1967771920"/>
                  </a:ext>
                </a:extLst>
              </a:tr>
              <a:tr h="361880">
                <a:tc vMerge="1">
                  <a:txBody>
                    <a:bodyPr/>
                    <a:lstStyle/>
                    <a:p>
                      <a:endParaRPr lang="en-IN" dirty="0"/>
                    </a:p>
                  </a:txBody>
                  <a:tcPr/>
                </a:tc>
                <a:tc>
                  <a:txBody>
                    <a:bodyPr/>
                    <a:lstStyle/>
                    <a:p>
                      <a:pPr algn="l"/>
                      <a:r>
                        <a:rPr lang="en-IN" dirty="0"/>
                        <a:t>Decrypted</a:t>
                      </a:r>
                    </a:p>
                  </a:txBody>
                  <a:tcPr/>
                </a:tc>
                <a:tc>
                  <a:txBody>
                    <a:bodyPr/>
                    <a:lstStyle/>
                    <a:p>
                      <a:r>
                        <a:rPr lang="en-IN" dirty="0"/>
                        <a:t>5.715</a:t>
                      </a:r>
                    </a:p>
                  </a:txBody>
                  <a:tcPr/>
                </a:tc>
                <a:tc>
                  <a:txBody>
                    <a:bodyPr/>
                    <a:lstStyle/>
                    <a:p>
                      <a:r>
                        <a:rPr lang="en-IN" dirty="0"/>
                        <a:t>5.3738</a:t>
                      </a:r>
                    </a:p>
                  </a:txBody>
                  <a:tcPr/>
                </a:tc>
                <a:tc>
                  <a:txBody>
                    <a:bodyPr/>
                    <a:lstStyle/>
                    <a:p>
                      <a:r>
                        <a:rPr lang="en-IN" dirty="0"/>
                        <a:t>5.7117</a:t>
                      </a:r>
                    </a:p>
                  </a:txBody>
                  <a:tcPr/>
                </a:tc>
                <a:extLst>
                  <a:ext uri="{0D108BD9-81ED-4DB2-BD59-A6C34878D82A}">
                    <a16:rowId xmlns:a16="http://schemas.microsoft.com/office/drawing/2014/main" val="2725707410"/>
                  </a:ext>
                </a:extLst>
              </a:tr>
              <a:tr h="361880">
                <a:tc rowSpan="3">
                  <a:txBody>
                    <a:bodyPr/>
                    <a:lstStyle/>
                    <a:p>
                      <a:pPr lvl="0" algn="ctr">
                        <a:lnSpc>
                          <a:spcPct val="250000"/>
                        </a:lnSpc>
                      </a:pPr>
                      <a:r>
                        <a:rPr lang="en-IN" dirty="0"/>
                        <a:t>Aeroplane</a:t>
                      </a:r>
                    </a:p>
                  </a:txBody>
                  <a:tcPr/>
                </a:tc>
                <a:tc>
                  <a:txBody>
                    <a:bodyPr/>
                    <a:lstStyle/>
                    <a:p>
                      <a:pPr algn="l"/>
                      <a:r>
                        <a:rPr lang="en-IN" dirty="0"/>
                        <a:t>Original</a:t>
                      </a:r>
                    </a:p>
                  </a:txBody>
                  <a:tcPr/>
                </a:tc>
                <a:tc>
                  <a:txBody>
                    <a:bodyPr/>
                    <a:lstStyle/>
                    <a:p>
                      <a:r>
                        <a:rPr lang="en-IN" dirty="0"/>
                        <a:t>6.7178</a:t>
                      </a:r>
                    </a:p>
                  </a:txBody>
                  <a:tcPr/>
                </a:tc>
                <a:tc>
                  <a:txBody>
                    <a:bodyPr/>
                    <a:lstStyle/>
                    <a:p>
                      <a:r>
                        <a:rPr lang="en-IN" dirty="0"/>
                        <a:t>6.799</a:t>
                      </a:r>
                    </a:p>
                  </a:txBody>
                  <a:tcPr/>
                </a:tc>
                <a:tc>
                  <a:txBody>
                    <a:bodyPr/>
                    <a:lstStyle/>
                    <a:p>
                      <a:r>
                        <a:rPr lang="en-IN" dirty="0"/>
                        <a:t>6.2138</a:t>
                      </a:r>
                    </a:p>
                  </a:txBody>
                  <a:tcPr/>
                </a:tc>
                <a:extLst>
                  <a:ext uri="{0D108BD9-81ED-4DB2-BD59-A6C34878D82A}">
                    <a16:rowId xmlns:a16="http://schemas.microsoft.com/office/drawing/2014/main" val="3159213821"/>
                  </a:ext>
                </a:extLst>
              </a:tr>
              <a:tr h="361880">
                <a:tc vMerge="1">
                  <a:txBody>
                    <a:bodyPr/>
                    <a:lstStyle/>
                    <a:p>
                      <a:endParaRPr lang="en-IN" dirty="0"/>
                    </a:p>
                  </a:txBody>
                  <a:tcPr/>
                </a:tc>
                <a:tc>
                  <a:txBody>
                    <a:bodyPr/>
                    <a:lstStyle/>
                    <a:p>
                      <a:pPr algn="l"/>
                      <a:r>
                        <a:rPr lang="en-IN" dirty="0"/>
                        <a:t>Encrypted</a:t>
                      </a:r>
                    </a:p>
                  </a:txBody>
                  <a:tcPr/>
                </a:tc>
                <a:tc>
                  <a:txBody>
                    <a:bodyPr/>
                    <a:lstStyle/>
                    <a:p>
                      <a:r>
                        <a:rPr lang="en-IN" dirty="0"/>
                        <a:t>7.9993</a:t>
                      </a:r>
                    </a:p>
                  </a:txBody>
                  <a:tcPr/>
                </a:tc>
                <a:tc>
                  <a:txBody>
                    <a:bodyPr/>
                    <a:lstStyle/>
                    <a:p>
                      <a:r>
                        <a:rPr lang="en-IN" dirty="0"/>
                        <a:t>7.9992 </a:t>
                      </a:r>
                    </a:p>
                  </a:txBody>
                  <a:tcPr/>
                </a:tc>
                <a:tc>
                  <a:txBody>
                    <a:bodyPr/>
                    <a:lstStyle/>
                    <a:p>
                      <a:r>
                        <a:rPr lang="en-IN" dirty="0"/>
                        <a:t>7.9993</a:t>
                      </a:r>
                    </a:p>
                  </a:txBody>
                  <a:tcPr/>
                </a:tc>
                <a:extLst>
                  <a:ext uri="{0D108BD9-81ED-4DB2-BD59-A6C34878D82A}">
                    <a16:rowId xmlns:a16="http://schemas.microsoft.com/office/drawing/2014/main" val="85643351"/>
                  </a:ext>
                </a:extLst>
              </a:tr>
              <a:tr h="361880">
                <a:tc vMerge="1">
                  <a:txBody>
                    <a:bodyPr/>
                    <a:lstStyle/>
                    <a:p>
                      <a:endParaRPr lang="en-IN" dirty="0"/>
                    </a:p>
                  </a:txBody>
                  <a:tcPr/>
                </a:tc>
                <a:tc>
                  <a:txBody>
                    <a:bodyPr/>
                    <a:lstStyle/>
                    <a:p>
                      <a:pPr algn="l"/>
                      <a:r>
                        <a:rPr lang="en-IN" dirty="0"/>
                        <a:t>Decrypted</a:t>
                      </a:r>
                    </a:p>
                  </a:txBody>
                  <a:tcPr/>
                </a:tc>
                <a:tc>
                  <a:txBody>
                    <a:bodyPr/>
                    <a:lstStyle/>
                    <a:p>
                      <a:r>
                        <a:rPr lang="en-IN" dirty="0"/>
                        <a:t>6.7178</a:t>
                      </a:r>
                    </a:p>
                  </a:txBody>
                  <a:tcPr/>
                </a:tc>
                <a:tc>
                  <a:txBody>
                    <a:bodyPr/>
                    <a:lstStyle/>
                    <a:p>
                      <a:r>
                        <a:rPr lang="en-IN" dirty="0"/>
                        <a:t>6.799 </a:t>
                      </a:r>
                    </a:p>
                  </a:txBody>
                  <a:tcPr/>
                </a:tc>
                <a:tc>
                  <a:txBody>
                    <a:bodyPr/>
                    <a:lstStyle/>
                    <a:p>
                      <a:r>
                        <a:rPr lang="en-IN" dirty="0"/>
                        <a:t>6.2138</a:t>
                      </a:r>
                    </a:p>
                  </a:txBody>
                  <a:tcPr/>
                </a:tc>
                <a:extLst>
                  <a:ext uri="{0D108BD9-81ED-4DB2-BD59-A6C34878D82A}">
                    <a16:rowId xmlns:a16="http://schemas.microsoft.com/office/drawing/2014/main" val="886628365"/>
                  </a:ext>
                </a:extLst>
              </a:tr>
              <a:tr h="361880">
                <a:tc rowSpan="3">
                  <a:txBody>
                    <a:bodyPr/>
                    <a:lstStyle/>
                    <a:p>
                      <a:pPr lvl="0" algn="ctr">
                        <a:lnSpc>
                          <a:spcPct val="250000"/>
                        </a:lnSpc>
                      </a:pPr>
                      <a:r>
                        <a:rPr lang="en-IN" dirty="0"/>
                        <a:t>Peppers</a:t>
                      </a:r>
                    </a:p>
                  </a:txBody>
                  <a:tcPr/>
                </a:tc>
                <a:tc>
                  <a:txBody>
                    <a:bodyPr/>
                    <a:lstStyle/>
                    <a:p>
                      <a:pPr algn="l"/>
                      <a:r>
                        <a:rPr lang="en-IN" dirty="0"/>
                        <a:t>Original</a:t>
                      </a:r>
                    </a:p>
                  </a:txBody>
                  <a:tcPr/>
                </a:tc>
                <a:tc>
                  <a:txBody>
                    <a:bodyPr/>
                    <a:lstStyle/>
                    <a:p>
                      <a:r>
                        <a:rPr lang="en-IN" dirty="0"/>
                        <a:t>7.3388</a:t>
                      </a:r>
                    </a:p>
                  </a:txBody>
                  <a:tcPr/>
                </a:tc>
                <a:tc>
                  <a:txBody>
                    <a:bodyPr/>
                    <a:lstStyle/>
                    <a:p>
                      <a:r>
                        <a:rPr lang="en-IN" dirty="0"/>
                        <a:t>7.4963</a:t>
                      </a:r>
                    </a:p>
                  </a:txBody>
                  <a:tcPr/>
                </a:tc>
                <a:tc>
                  <a:txBody>
                    <a:bodyPr/>
                    <a:lstStyle/>
                    <a:p>
                      <a:r>
                        <a:rPr lang="en-IN" dirty="0"/>
                        <a:t>7.0583</a:t>
                      </a:r>
                    </a:p>
                  </a:txBody>
                  <a:tcPr/>
                </a:tc>
                <a:extLst>
                  <a:ext uri="{0D108BD9-81ED-4DB2-BD59-A6C34878D82A}">
                    <a16:rowId xmlns:a16="http://schemas.microsoft.com/office/drawing/2014/main" val="2323351908"/>
                  </a:ext>
                </a:extLst>
              </a:tr>
              <a:tr h="361880">
                <a:tc vMerge="1">
                  <a:txBody>
                    <a:bodyPr/>
                    <a:lstStyle/>
                    <a:p>
                      <a:endParaRPr lang="en-IN" dirty="0"/>
                    </a:p>
                  </a:txBody>
                  <a:tcPr/>
                </a:tc>
                <a:tc>
                  <a:txBody>
                    <a:bodyPr/>
                    <a:lstStyle/>
                    <a:p>
                      <a:pPr algn="l"/>
                      <a:r>
                        <a:rPr lang="en-IN" dirty="0"/>
                        <a:t>Encrypted</a:t>
                      </a:r>
                    </a:p>
                  </a:txBody>
                  <a:tcPr/>
                </a:tc>
                <a:tc>
                  <a:txBody>
                    <a:bodyPr/>
                    <a:lstStyle/>
                    <a:p>
                      <a:r>
                        <a:rPr lang="en-IN" dirty="0"/>
                        <a:t>7.9993</a:t>
                      </a:r>
                    </a:p>
                  </a:txBody>
                  <a:tcPr/>
                </a:tc>
                <a:tc>
                  <a:txBody>
                    <a:bodyPr/>
                    <a:lstStyle/>
                    <a:p>
                      <a:r>
                        <a:rPr lang="en-IN" dirty="0"/>
                        <a:t>7.9993</a:t>
                      </a:r>
                    </a:p>
                  </a:txBody>
                  <a:tcPr/>
                </a:tc>
                <a:tc>
                  <a:txBody>
                    <a:bodyPr/>
                    <a:lstStyle/>
                    <a:p>
                      <a:r>
                        <a:rPr lang="en-IN" dirty="0"/>
                        <a:t>7.9993</a:t>
                      </a:r>
                    </a:p>
                  </a:txBody>
                  <a:tcPr/>
                </a:tc>
                <a:extLst>
                  <a:ext uri="{0D108BD9-81ED-4DB2-BD59-A6C34878D82A}">
                    <a16:rowId xmlns:a16="http://schemas.microsoft.com/office/drawing/2014/main" val="3164992512"/>
                  </a:ext>
                </a:extLst>
              </a:tr>
              <a:tr h="361880">
                <a:tc vMerge="1">
                  <a:txBody>
                    <a:bodyPr/>
                    <a:lstStyle/>
                    <a:p>
                      <a:endParaRPr lang="en-IN" dirty="0"/>
                    </a:p>
                  </a:txBody>
                  <a:tcPr/>
                </a:tc>
                <a:tc>
                  <a:txBody>
                    <a:bodyPr/>
                    <a:lstStyle/>
                    <a:p>
                      <a:pPr algn="l"/>
                      <a:r>
                        <a:rPr lang="en-IN" dirty="0"/>
                        <a:t>Decrypted</a:t>
                      </a:r>
                    </a:p>
                  </a:txBody>
                  <a:tcPr/>
                </a:tc>
                <a:tc>
                  <a:txBody>
                    <a:bodyPr/>
                    <a:lstStyle/>
                    <a:p>
                      <a:r>
                        <a:rPr lang="en-IN" dirty="0"/>
                        <a:t>7.3388</a:t>
                      </a:r>
                    </a:p>
                  </a:txBody>
                  <a:tcPr/>
                </a:tc>
                <a:tc>
                  <a:txBody>
                    <a:bodyPr/>
                    <a:lstStyle/>
                    <a:p>
                      <a:r>
                        <a:rPr lang="en-IN" dirty="0"/>
                        <a:t>7.4963</a:t>
                      </a:r>
                    </a:p>
                  </a:txBody>
                  <a:tcPr/>
                </a:tc>
                <a:tc>
                  <a:txBody>
                    <a:bodyPr/>
                    <a:lstStyle/>
                    <a:p>
                      <a:r>
                        <a:rPr lang="en-IN" dirty="0"/>
                        <a:t>7.0583</a:t>
                      </a:r>
                    </a:p>
                  </a:txBody>
                  <a:tcPr/>
                </a:tc>
                <a:extLst>
                  <a:ext uri="{0D108BD9-81ED-4DB2-BD59-A6C34878D82A}">
                    <a16:rowId xmlns:a16="http://schemas.microsoft.com/office/drawing/2014/main" val="3772153136"/>
                  </a:ext>
                </a:extLst>
              </a:tr>
            </a:tbl>
          </a:graphicData>
        </a:graphic>
      </p:graphicFrame>
    </p:spTree>
    <p:extLst>
      <p:ext uri="{BB962C8B-B14F-4D97-AF65-F5344CB8AC3E}">
        <p14:creationId xmlns:p14="http://schemas.microsoft.com/office/powerpoint/2010/main" val="767972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82E8B-D5C2-B157-E5E8-AD12759F4299}"/>
              </a:ext>
            </a:extLst>
          </p:cNvPr>
          <p:cNvSpPr>
            <a:spLocks noGrp="1"/>
          </p:cNvSpPr>
          <p:nvPr>
            <p:ph type="title"/>
          </p:nvPr>
        </p:nvSpPr>
        <p:spPr/>
        <p:txBody>
          <a:bodyPr/>
          <a:lstStyle/>
          <a:p>
            <a:endParaRPr lang="en-IN" dirty="0"/>
          </a:p>
        </p:txBody>
      </p:sp>
      <p:graphicFrame>
        <p:nvGraphicFramePr>
          <p:cNvPr id="7" name="Content Placeholder 6">
            <a:extLst>
              <a:ext uri="{FF2B5EF4-FFF2-40B4-BE49-F238E27FC236}">
                <a16:creationId xmlns:a16="http://schemas.microsoft.com/office/drawing/2014/main" id="{8635BD24-3BE9-4BE6-BF1B-5252164514E7}"/>
              </a:ext>
            </a:extLst>
          </p:cNvPr>
          <p:cNvGraphicFramePr>
            <a:graphicFrameLocks noGrp="1"/>
          </p:cNvGraphicFramePr>
          <p:nvPr>
            <p:ph idx="1"/>
            <p:extLst>
              <p:ext uri="{D42A27DB-BD31-4B8C-83A1-F6EECF244321}">
                <p14:modId xmlns:p14="http://schemas.microsoft.com/office/powerpoint/2010/main" val="1604650541"/>
              </p:ext>
            </p:extLst>
          </p:nvPr>
        </p:nvGraphicFramePr>
        <p:xfrm>
          <a:off x="838200" y="1825625"/>
          <a:ext cx="10515600" cy="2225040"/>
        </p:xfrm>
        <a:graphic>
          <a:graphicData uri="http://schemas.openxmlformats.org/drawingml/2006/table">
            <a:tbl>
              <a:tblPr firstRow="1" bandRow="1">
                <a:tableStyleId>{7DF18680-E054-41AD-8BC1-D1AEF772440D}</a:tableStyleId>
              </a:tblPr>
              <a:tblGrid>
                <a:gridCol w="2103120">
                  <a:extLst>
                    <a:ext uri="{9D8B030D-6E8A-4147-A177-3AD203B41FA5}">
                      <a16:colId xmlns:a16="http://schemas.microsoft.com/office/drawing/2014/main" val="573217529"/>
                    </a:ext>
                  </a:extLst>
                </a:gridCol>
                <a:gridCol w="2103120">
                  <a:extLst>
                    <a:ext uri="{9D8B030D-6E8A-4147-A177-3AD203B41FA5}">
                      <a16:colId xmlns:a16="http://schemas.microsoft.com/office/drawing/2014/main" val="2600809936"/>
                    </a:ext>
                  </a:extLst>
                </a:gridCol>
                <a:gridCol w="2103120">
                  <a:extLst>
                    <a:ext uri="{9D8B030D-6E8A-4147-A177-3AD203B41FA5}">
                      <a16:colId xmlns:a16="http://schemas.microsoft.com/office/drawing/2014/main" val="2411123705"/>
                    </a:ext>
                  </a:extLst>
                </a:gridCol>
                <a:gridCol w="2103120">
                  <a:extLst>
                    <a:ext uri="{9D8B030D-6E8A-4147-A177-3AD203B41FA5}">
                      <a16:colId xmlns:a16="http://schemas.microsoft.com/office/drawing/2014/main" val="496935054"/>
                    </a:ext>
                  </a:extLst>
                </a:gridCol>
                <a:gridCol w="2103120">
                  <a:extLst>
                    <a:ext uri="{9D8B030D-6E8A-4147-A177-3AD203B41FA5}">
                      <a16:colId xmlns:a16="http://schemas.microsoft.com/office/drawing/2014/main" val="3073168109"/>
                    </a:ext>
                  </a:extLst>
                </a:gridCol>
              </a:tblGrid>
              <a:tr h="370840">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283290759"/>
                  </a:ext>
                </a:extLst>
              </a:tr>
              <a:tr h="370840">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4081950347"/>
                  </a:ext>
                </a:extLst>
              </a:tr>
              <a:tr h="370840">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4049550089"/>
                  </a:ext>
                </a:extLst>
              </a:tr>
              <a:tr h="370840">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2540927206"/>
                  </a:ext>
                </a:extLst>
              </a:tr>
              <a:tr h="370840">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194586438"/>
                  </a:ext>
                </a:extLst>
              </a:tr>
              <a:tr h="370840">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3320775904"/>
                  </a:ext>
                </a:extLst>
              </a:tr>
            </a:tbl>
          </a:graphicData>
        </a:graphic>
      </p:graphicFrame>
      <p:pic>
        <p:nvPicPr>
          <p:cNvPr id="4" name="Picture 3">
            <a:extLst>
              <a:ext uri="{FF2B5EF4-FFF2-40B4-BE49-F238E27FC236}">
                <a16:creationId xmlns:a16="http://schemas.microsoft.com/office/drawing/2014/main" id="{21B6E46E-709A-3C67-33BC-F6AA9533649A}"/>
              </a:ext>
            </a:extLst>
          </p:cNvPr>
          <p:cNvPicPr>
            <a:picLocks noChangeAspect="1"/>
          </p:cNvPicPr>
          <p:nvPr/>
        </p:nvPicPr>
        <p:blipFill>
          <a:blip r:embed="rId2"/>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BF29624D-7D84-0EC8-4B5E-9691061633DE}"/>
              </a:ext>
            </a:extLst>
          </p:cNvPr>
          <p:cNvSpPr txBox="1"/>
          <p:nvPr/>
        </p:nvSpPr>
        <p:spPr>
          <a:xfrm>
            <a:off x="412955" y="391434"/>
            <a:ext cx="6174658" cy="461665"/>
          </a:xfrm>
          <a:prstGeom prst="rect">
            <a:avLst/>
          </a:prstGeom>
          <a:noFill/>
        </p:spPr>
        <p:txBody>
          <a:bodyPr wrap="square">
            <a:spAutoFit/>
          </a:bodyPr>
          <a:lstStyle/>
          <a:p>
            <a:r>
              <a:rPr lang="en-US" sz="2400" b="1" i="0" dirty="0">
                <a:solidFill>
                  <a:srgbClr val="0B247B"/>
                </a:solidFill>
                <a:effectLst/>
                <a:latin typeface="Poppins" panose="00000500000000000000" pitchFamily="2" charset="0"/>
              </a:rPr>
              <a:t>Correlation Analysis</a:t>
            </a:r>
            <a:endParaRPr lang="en-IN" sz="2400" dirty="0"/>
          </a:p>
        </p:txBody>
      </p:sp>
      <p:graphicFrame>
        <p:nvGraphicFramePr>
          <p:cNvPr id="9" name="Table 8">
            <a:extLst>
              <a:ext uri="{FF2B5EF4-FFF2-40B4-BE49-F238E27FC236}">
                <a16:creationId xmlns:a16="http://schemas.microsoft.com/office/drawing/2014/main" id="{1E5B66E0-1F14-31E8-863D-E9B8828D1365}"/>
              </a:ext>
            </a:extLst>
          </p:cNvPr>
          <p:cNvGraphicFramePr>
            <a:graphicFrameLocks noGrp="1"/>
          </p:cNvGraphicFramePr>
          <p:nvPr>
            <p:extLst>
              <p:ext uri="{D42A27DB-BD31-4B8C-83A1-F6EECF244321}">
                <p14:modId xmlns:p14="http://schemas.microsoft.com/office/powerpoint/2010/main" val="3001384680"/>
              </p:ext>
            </p:extLst>
          </p:nvPr>
        </p:nvGraphicFramePr>
        <p:xfrm>
          <a:off x="2032000" y="1458881"/>
          <a:ext cx="8128000" cy="5007685"/>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1467875644"/>
                    </a:ext>
                  </a:extLst>
                </a:gridCol>
                <a:gridCol w="1625600">
                  <a:extLst>
                    <a:ext uri="{9D8B030D-6E8A-4147-A177-3AD203B41FA5}">
                      <a16:colId xmlns:a16="http://schemas.microsoft.com/office/drawing/2014/main" val="19128518"/>
                    </a:ext>
                  </a:extLst>
                </a:gridCol>
                <a:gridCol w="1625600">
                  <a:extLst>
                    <a:ext uri="{9D8B030D-6E8A-4147-A177-3AD203B41FA5}">
                      <a16:colId xmlns:a16="http://schemas.microsoft.com/office/drawing/2014/main" val="116560020"/>
                    </a:ext>
                  </a:extLst>
                </a:gridCol>
                <a:gridCol w="1625600">
                  <a:extLst>
                    <a:ext uri="{9D8B030D-6E8A-4147-A177-3AD203B41FA5}">
                      <a16:colId xmlns:a16="http://schemas.microsoft.com/office/drawing/2014/main" val="2920513218"/>
                    </a:ext>
                  </a:extLst>
                </a:gridCol>
                <a:gridCol w="1625600">
                  <a:extLst>
                    <a:ext uri="{9D8B030D-6E8A-4147-A177-3AD203B41FA5}">
                      <a16:colId xmlns:a16="http://schemas.microsoft.com/office/drawing/2014/main" val="1485702989"/>
                    </a:ext>
                  </a:extLst>
                </a:gridCol>
              </a:tblGrid>
              <a:tr h="557605">
                <a:tc>
                  <a:txBody>
                    <a:bodyPr/>
                    <a:lstStyle/>
                    <a:p>
                      <a:r>
                        <a:rPr lang="en-IN" dirty="0"/>
                        <a:t>Image Name</a:t>
                      </a:r>
                    </a:p>
                  </a:txBody>
                  <a:tcPr/>
                </a:tc>
                <a:tc>
                  <a:txBody>
                    <a:bodyPr/>
                    <a:lstStyle/>
                    <a:p>
                      <a:r>
                        <a:rPr lang="en-IN" dirty="0"/>
                        <a:t>Image</a:t>
                      </a:r>
                    </a:p>
                  </a:txBody>
                  <a:tcPr/>
                </a:tc>
                <a:tc>
                  <a:txBody>
                    <a:bodyPr/>
                    <a:lstStyle/>
                    <a:p>
                      <a:r>
                        <a:rPr lang="en-IN" dirty="0"/>
                        <a:t>Horizontal</a:t>
                      </a:r>
                    </a:p>
                  </a:txBody>
                  <a:tcPr/>
                </a:tc>
                <a:tc>
                  <a:txBody>
                    <a:bodyPr/>
                    <a:lstStyle/>
                    <a:p>
                      <a:r>
                        <a:rPr lang="en-IN" dirty="0"/>
                        <a:t>Vertical</a:t>
                      </a:r>
                    </a:p>
                  </a:txBody>
                  <a:tcPr/>
                </a:tc>
                <a:tc>
                  <a:txBody>
                    <a:bodyPr/>
                    <a:lstStyle/>
                    <a:p>
                      <a:r>
                        <a:rPr lang="en-IN" dirty="0"/>
                        <a:t>Diagonal</a:t>
                      </a:r>
                    </a:p>
                  </a:txBody>
                  <a:tcPr/>
                </a:tc>
                <a:extLst>
                  <a:ext uri="{0D108BD9-81ED-4DB2-BD59-A6C34878D82A}">
                    <a16:rowId xmlns:a16="http://schemas.microsoft.com/office/drawing/2014/main" val="528899025"/>
                  </a:ext>
                </a:extLst>
              </a:tr>
              <a:tr h="370840">
                <a:tc rowSpan="3">
                  <a:txBody>
                    <a:bodyPr/>
                    <a:lstStyle/>
                    <a:p>
                      <a:pPr lvl="0" algn="ctr">
                        <a:lnSpc>
                          <a:spcPct val="250000"/>
                        </a:lnSpc>
                      </a:pPr>
                      <a:r>
                        <a:rPr lang="en-IN" dirty="0"/>
                        <a:t>Lena</a:t>
                      </a:r>
                    </a:p>
                  </a:txBody>
                  <a:tcPr/>
                </a:tc>
                <a:tc>
                  <a:txBody>
                    <a:bodyPr/>
                    <a:lstStyle/>
                    <a:p>
                      <a:pPr algn="l"/>
                      <a:r>
                        <a:rPr lang="en-IN" dirty="0"/>
                        <a:t>Original</a:t>
                      </a:r>
                    </a:p>
                  </a:txBody>
                  <a:tcPr/>
                </a:tc>
                <a:tc>
                  <a:txBody>
                    <a:bodyPr/>
                    <a:lstStyle/>
                    <a:p>
                      <a:r>
                        <a:rPr lang="en-IN" dirty="0"/>
                        <a:t>0.9241 </a:t>
                      </a:r>
                    </a:p>
                  </a:txBody>
                  <a:tcPr/>
                </a:tc>
                <a:tc>
                  <a:txBody>
                    <a:bodyPr/>
                    <a:lstStyle/>
                    <a:p>
                      <a:r>
                        <a:rPr lang="en-IN" dirty="0"/>
                        <a:t>0.9616</a:t>
                      </a:r>
                    </a:p>
                  </a:txBody>
                  <a:tcPr/>
                </a:tc>
                <a:tc>
                  <a:txBody>
                    <a:bodyPr/>
                    <a:lstStyle/>
                    <a:p>
                      <a:r>
                        <a:rPr lang="en-IN" dirty="0"/>
                        <a:t>0.8967 </a:t>
                      </a:r>
                    </a:p>
                  </a:txBody>
                  <a:tcPr/>
                </a:tc>
                <a:extLst>
                  <a:ext uri="{0D108BD9-81ED-4DB2-BD59-A6C34878D82A}">
                    <a16:rowId xmlns:a16="http://schemas.microsoft.com/office/drawing/2014/main" val="880772438"/>
                  </a:ext>
                </a:extLst>
              </a:tr>
              <a:tr h="370840">
                <a:tc vMerge="1">
                  <a:txBody>
                    <a:bodyPr/>
                    <a:lstStyle/>
                    <a:p>
                      <a:endParaRPr lang="en-IN" dirty="0"/>
                    </a:p>
                  </a:txBody>
                  <a:tcPr/>
                </a:tc>
                <a:tc>
                  <a:txBody>
                    <a:bodyPr/>
                    <a:lstStyle/>
                    <a:p>
                      <a:pPr algn="l"/>
                      <a:r>
                        <a:rPr lang="en-IN" dirty="0"/>
                        <a:t>Encrypted</a:t>
                      </a:r>
                    </a:p>
                  </a:txBody>
                  <a:tcPr/>
                </a:tc>
                <a:tc>
                  <a:txBody>
                    <a:bodyPr/>
                    <a:lstStyle/>
                    <a:p>
                      <a:r>
                        <a:rPr lang="en-IN" dirty="0"/>
                        <a:t>0.0026</a:t>
                      </a:r>
                    </a:p>
                  </a:txBody>
                  <a:tcPr/>
                </a:tc>
                <a:tc>
                  <a:txBody>
                    <a:bodyPr/>
                    <a:lstStyle/>
                    <a:p>
                      <a:r>
                        <a:rPr lang="en-IN" dirty="0"/>
                        <a:t>0.0053</a:t>
                      </a:r>
                    </a:p>
                  </a:txBody>
                  <a:tcPr/>
                </a:tc>
                <a:tc>
                  <a:txBody>
                    <a:bodyPr/>
                    <a:lstStyle/>
                    <a:p>
                      <a:r>
                        <a:rPr lang="en-IN" dirty="0"/>
                        <a:t>-0.0037</a:t>
                      </a:r>
                    </a:p>
                  </a:txBody>
                  <a:tcPr/>
                </a:tc>
                <a:extLst>
                  <a:ext uri="{0D108BD9-81ED-4DB2-BD59-A6C34878D82A}">
                    <a16:rowId xmlns:a16="http://schemas.microsoft.com/office/drawing/2014/main" val="1788443756"/>
                  </a:ext>
                </a:extLst>
              </a:tr>
              <a:tr h="370840">
                <a:tc vMerge="1">
                  <a:txBody>
                    <a:bodyPr/>
                    <a:lstStyle/>
                    <a:p>
                      <a:endParaRPr lang="en-IN" dirty="0"/>
                    </a:p>
                  </a:txBody>
                  <a:tcPr/>
                </a:tc>
                <a:tc>
                  <a:txBody>
                    <a:bodyPr/>
                    <a:lstStyle/>
                    <a:p>
                      <a:pPr algn="l"/>
                      <a:r>
                        <a:rPr lang="en-IN" dirty="0"/>
                        <a:t>Decrypted</a:t>
                      </a:r>
                    </a:p>
                  </a:txBody>
                  <a:tcPr/>
                </a:tc>
                <a:tc>
                  <a:txBody>
                    <a:bodyPr/>
                    <a:lstStyle/>
                    <a:p>
                      <a:r>
                        <a:rPr lang="en-IN" dirty="0"/>
                        <a:t>0.9241 </a:t>
                      </a:r>
                    </a:p>
                  </a:txBody>
                  <a:tcPr/>
                </a:tc>
                <a:tc>
                  <a:txBody>
                    <a:bodyPr/>
                    <a:lstStyle/>
                    <a:p>
                      <a:r>
                        <a:rPr lang="en-IN" dirty="0"/>
                        <a:t>0.9616</a:t>
                      </a:r>
                    </a:p>
                  </a:txBody>
                  <a:tcPr/>
                </a:tc>
                <a:tc>
                  <a:txBody>
                    <a:bodyPr/>
                    <a:lstStyle/>
                    <a:p>
                      <a:r>
                        <a:rPr lang="en-IN" dirty="0"/>
                        <a:t>0.8967</a:t>
                      </a:r>
                    </a:p>
                  </a:txBody>
                  <a:tcPr/>
                </a:tc>
                <a:extLst>
                  <a:ext uri="{0D108BD9-81ED-4DB2-BD59-A6C34878D82A}">
                    <a16:rowId xmlns:a16="http://schemas.microsoft.com/office/drawing/2014/main" val="3302988959"/>
                  </a:ext>
                </a:extLst>
              </a:tr>
              <a:tr h="370840">
                <a:tc rowSpan="3">
                  <a:txBody>
                    <a:bodyPr/>
                    <a:lstStyle/>
                    <a:p>
                      <a:pPr lvl="0" algn="ctr">
                        <a:lnSpc>
                          <a:spcPct val="250000"/>
                        </a:lnSpc>
                      </a:pPr>
                      <a:r>
                        <a:rPr lang="en-IN" dirty="0"/>
                        <a:t>Bella</a:t>
                      </a:r>
                    </a:p>
                  </a:txBody>
                  <a:tcPr/>
                </a:tc>
                <a:tc>
                  <a:txBody>
                    <a:bodyPr/>
                    <a:lstStyle/>
                    <a:p>
                      <a:pPr algn="l"/>
                      <a:r>
                        <a:rPr lang="en-IN" dirty="0"/>
                        <a:t>Original</a:t>
                      </a:r>
                    </a:p>
                  </a:txBody>
                  <a:tcPr/>
                </a:tc>
                <a:tc>
                  <a:txBody>
                    <a:bodyPr/>
                    <a:lstStyle/>
                    <a:p>
                      <a:r>
                        <a:rPr lang="en-IN" dirty="0"/>
                        <a:t>0.9761</a:t>
                      </a:r>
                    </a:p>
                  </a:txBody>
                  <a:tcPr/>
                </a:tc>
                <a:tc>
                  <a:txBody>
                    <a:bodyPr/>
                    <a:lstStyle/>
                    <a:p>
                      <a:r>
                        <a:rPr lang="en-IN" dirty="0"/>
                        <a:t>0.9142</a:t>
                      </a:r>
                    </a:p>
                  </a:txBody>
                  <a:tcPr/>
                </a:tc>
                <a:tc>
                  <a:txBody>
                    <a:bodyPr/>
                    <a:lstStyle/>
                    <a:p>
                      <a:r>
                        <a:rPr lang="en-IN" dirty="0"/>
                        <a:t>0.8973</a:t>
                      </a:r>
                    </a:p>
                  </a:txBody>
                  <a:tcPr/>
                </a:tc>
                <a:extLst>
                  <a:ext uri="{0D108BD9-81ED-4DB2-BD59-A6C34878D82A}">
                    <a16:rowId xmlns:a16="http://schemas.microsoft.com/office/drawing/2014/main" val="3776697272"/>
                  </a:ext>
                </a:extLst>
              </a:tr>
              <a:tr h="370840">
                <a:tc vMerge="1">
                  <a:txBody>
                    <a:bodyPr/>
                    <a:lstStyle/>
                    <a:p>
                      <a:endParaRPr lang="en-IN" dirty="0"/>
                    </a:p>
                  </a:txBody>
                  <a:tcPr/>
                </a:tc>
                <a:tc>
                  <a:txBody>
                    <a:bodyPr/>
                    <a:lstStyle/>
                    <a:p>
                      <a:pPr algn="l"/>
                      <a:r>
                        <a:rPr lang="en-IN" dirty="0"/>
                        <a:t>Encrypted</a:t>
                      </a:r>
                    </a:p>
                  </a:txBody>
                  <a:tcPr/>
                </a:tc>
                <a:tc>
                  <a:txBody>
                    <a:bodyPr/>
                    <a:lstStyle/>
                    <a:p>
                      <a:r>
                        <a:rPr lang="en-IN" dirty="0"/>
                        <a:t>0.0007</a:t>
                      </a:r>
                    </a:p>
                  </a:txBody>
                  <a:tcPr/>
                </a:tc>
                <a:tc>
                  <a:txBody>
                    <a:bodyPr/>
                    <a:lstStyle/>
                    <a:p>
                      <a:r>
                        <a:rPr lang="en-IN" dirty="0"/>
                        <a:t>0.0092</a:t>
                      </a:r>
                    </a:p>
                  </a:txBody>
                  <a:tcPr/>
                </a:tc>
                <a:tc>
                  <a:txBody>
                    <a:bodyPr/>
                    <a:lstStyle/>
                    <a:p>
                      <a:r>
                        <a:rPr lang="en-IN" dirty="0"/>
                        <a:t>0.0044</a:t>
                      </a:r>
                    </a:p>
                  </a:txBody>
                  <a:tcPr/>
                </a:tc>
                <a:extLst>
                  <a:ext uri="{0D108BD9-81ED-4DB2-BD59-A6C34878D82A}">
                    <a16:rowId xmlns:a16="http://schemas.microsoft.com/office/drawing/2014/main" val="532972508"/>
                  </a:ext>
                </a:extLst>
              </a:tr>
              <a:tr h="370840">
                <a:tc vMerge="1">
                  <a:txBody>
                    <a:bodyPr/>
                    <a:lstStyle/>
                    <a:p>
                      <a:endParaRPr lang="en-IN" dirty="0"/>
                    </a:p>
                  </a:txBody>
                  <a:tcPr/>
                </a:tc>
                <a:tc>
                  <a:txBody>
                    <a:bodyPr/>
                    <a:lstStyle/>
                    <a:p>
                      <a:pPr algn="l"/>
                      <a:r>
                        <a:rPr lang="en-IN" dirty="0"/>
                        <a:t>Decrypted</a:t>
                      </a:r>
                    </a:p>
                  </a:txBody>
                  <a:tcPr/>
                </a:tc>
                <a:tc>
                  <a:txBody>
                    <a:bodyPr/>
                    <a:lstStyle/>
                    <a:p>
                      <a:r>
                        <a:rPr lang="en-IN" dirty="0"/>
                        <a:t>0.9761</a:t>
                      </a:r>
                    </a:p>
                  </a:txBody>
                  <a:tcPr/>
                </a:tc>
                <a:tc>
                  <a:txBody>
                    <a:bodyPr/>
                    <a:lstStyle/>
                    <a:p>
                      <a:r>
                        <a:rPr lang="en-IN" dirty="0"/>
                        <a:t>0.9142</a:t>
                      </a:r>
                    </a:p>
                  </a:txBody>
                  <a:tcPr/>
                </a:tc>
                <a:tc>
                  <a:txBody>
                    <a:bodyPr/>
                    <a:lstStyle/>
                    <a:p>
                      <a:r>
                        <a:rPr lang="en-IN" dirty="0"/>
                        <a:t>0.8973</a:t>
                      </a:r>
                    </a:p>
                  </a:txBody>
                  <a:tcPr/>
                </a:tc>
                <a:extLst>
                  <a:ext uri="{0D108BD9-81ED-4DB2-BD59-A6C34878D82A}">
                    <a16:rowId xmlns:a16="http://schemas.microsoft.com/office/drawing/2014/main" val="1379090026"/>
                  </a:ext>
                </a:extLst>
              </a:tr>
              <a:tr h="370840">
                <a:tc rowSpan="3">
                  <a:txBody>
                    <a:bodyPr/>
                    <a:lstStyle/>
                    <a:p>
                      <a:pPr lvl="0" algn="ctr">
                        <a:lnSpc>
                          <a:spcPct val="250000"/>
                        </a:lnSpc>
                      </a:pPr>
                      <a:r>
                        <a:rPr lang="en-IN" dirty="0"/>
                        <a:t>Aeroplane</a:t>
                      </a:r>
                    </a:p>
                  </a:txBody>
                  <a:tcPr/>
                </a:tc>
                <a:tc>
                  <a:txBody>
                    <a:bodyPr/>
                    <a:lstStyle/>
                    <a:p>
                      <a:pPr algn="l"/>
                      <a:r>
                        <a:rPr lang="en-IN" dirty="0"/>
                        <a:t>Original</a:t>
                      </a:r>
                    </a:p>
                  </a:txBody>
                  <a:tcPr/>
                </a:tc>
                <a:tc>
                  <a:txBody>
                    <a:bodyPr/>
                    <a:lstStyle/>
                    <a:p>
                      <a:r>
                        <a:rPr lang="en-IN" dirty="0"/>
                        <a:t>0.9663</a:t>
                      </a:r>
                    </a:p>
                  </a:txBody>
                  <a:tcPr/>
                </a:tc>
                <a:tc>
                  <a:txBody>
                    <a:bodyPr/>
                    <a:lstStyle/>
                    <a:p>
                      <a:r>
                        <a:rPr lang="en-IN" dirty="0"/>
                        <a:t>0.9641</a:t>
                      </a:r>
                    </a:p>
                  </a:txBody>
                  <a:tcPr/>
                </a:tc>
                <a:tc>
                  <a:txBody>
                    <a:bodyPr/>
                    <a:lstStyle/>
                    <a:p>
                      <a:r>
                        <a:rPr lang="en-IN" dirty="0"/>
                        <a:t>0.937</a:t>
                      </a:r>
                    </a:p>
                  </a:txBody>
                  <a:tcPr/>
                </a:tc>
                <a:extLst>
                  <a:ext uri="{0D108BD9-81ED-4DB2-BD59-A6C34878D82A}">
                    <a16:rowId xmlns:a16="http://schemas.microsoft.com/office/drawing/2014/main" val="603756902"/>
                  </a:ext>
                </a:extLst>
              </a:tr>
              <a:tr h="370840">
                <a:tc vMerge="1">
                  <a:txBody>
                    <a:bodyPr/>
                    <a:lstStyle/>
                    <a:p>
                      <a:endParaRPr lang="en-IN" dirty="0"/>
                    </a:p>
                  </a:txBody>
                  <a:tcPr/>
                </a:tc>
                <a:tc>
                  <a:txBody>
                    <a:bodyPr/>
                    <a:lstStyle/>
                    <a:p>
                      <a:pPr algn="l"/>
                      <a:r>
                        <a:rPr lang="en-IN" dirty="0"/>
                        <a:t>Encrypted</a:t>
                      </a:r>
                    </a:p>
                  </a:txBody>
                  <a:tcPr/>
                </a:tc>
                <a:tc>
                  <a:txBody>
                    <a:bodyPr/>
                    <a:lstStyle/>
                    <a:p>
                      <a:r>
                        <a:rPr lang="en-IN" dirty="0"/>
                        <a:t>0.0023</a:t>
                      </a:r>
                    </a:p>
                  </a:txBody>
                  <a:tcPr/>
                </a:tc>
                <a:tc>
                  <a:txBody>
                    <a:bodyPr/>
                    <a:lstStyle/>
                    <a:p>
                      <a:r>
                        <a:rPr lang="en-IN" dirty="0"/>
                        <a:t>0.001 </a:t>
                      </a:r>
                    </a:p>
                  </a:txBody>
                  <a:tcPr/>
                </a:tc>
                <a:tc>
                  <a:txBody>
                    <a:bodyPr/>
                    <a:lstStyle/>
                    <a:p>
                      <a:r>
                        <a:rPr lang="en-IN" dirty="0"/>
                        <a:t>-0.0003</a:t>
                      </a:r>
                    </a:p>
                  </a:txBody>
                  <a:tcPr/>
                </a:tc>
                <a:extLst>
                  <a:ext uri="{0D108BD9-81ED-4DB2-BD59-A6C34878D82A}">
                    <a16:rowId xmlns:a16="http://schemas.microsoft.com/office/drawing/2014/main" val="2427223466"/>
                  </a:ext>
                </a:extLst>
              </a:tr>
              <a:tr h="370840">
                <a:tc vMerge="1">
                  <a:txBody>
                    <a:bodyPr/>
                    <a:lstStyle/>
                    <a:p>
                      <a:endParaRPr lang="en-IN" dirty="0"/>
                    </a:p>
                  </a:txBody>
                  <a:tcPr/>
                </a:tc>
                <a:tc>
                  <a:txBody>
                    <a:bodyPr/>
                    <a:lstStyle/>
                    <a:p>
                      <a:pPr algn="l"/>
                      <a:r>
                        <a:rPr lang="en-IN" dirty="0"/>
                        <a:t>Decrypted</a:t>
                      </a:r>
                    </a:p>
                  </a:txBody>
                  <a:tcPr/>
                </a:tc>
                <a:tc>
                  <a:txBody>
                    <a:bodyPr/>
                    <a:lstStyle/>
                    <a:p>
                      <a:r>
                        <a:rPr lang="en-IN" dirty="0"/>
                        <a:t>0.9663</a:t>
                      </a:r>
                    </a:p>
                  </a:txBody>
                  <a:tcPr/>
                </a:tc>
                <a:tc>
                  <a:txBody>
                    <a:bodyPr/>
                    <a:lstStyle/>
                    <a:p>
                      <a:r>
                        <a:rPr lang="en-IN" dirty="0"/>
                        <a:t>0.9641 </a:t>
                      </a:r>
                    </a:p>
                  </a:txBody>
                  <a:tcPr/>
                </a:tc>
                <a:tc>
                  <a:txBody>
                    <a:bodyPr/>
                    <a:lstStyle/>
                    <a:p>
                      <a:r>
                        <a:rPr lang="en-IN" dirty="0"/>
                        <a:t>0.937</a:t>
                      </a:r>
                    </a:p>
                  </a:txBody>
                  <a:tcPr/>
                </a:tc>
                <a:extLst>
                  <a:ext uri="{0D108BD9-81ED-4DB2-BD59-A6C34878D82A}">
                    <a16:rowId xmlns:a16="http://schemas.microsoft.com/office/drawing/2014/main" val="4159427612"/>
                  </a:ext>
                </a:extLst>
              </a:tr>
              <a:tr h="370840">
                <a:tc rowSpan="3">
                  <a:txBody>
                    <a:bodyPr/>
                    <a:lstStyle/>
                    <a:p>
                      <a:pPr lvl="0" algn="ctr">
                        <a:lnSpc>
                          <a:spcPct val="250000"/>
                        </a:lnSpc>
                      </a:pPr>
                      <a:r>
                        <a:rPr lang="en-IN" dirty="0"/>
                        <a:t>Peppers</a:t>
                      </a:r>
                    </a:p>
                  </a:txBody>
                  <a:tcPr/>
                </a:tc>
                <a:tc>
                  <a:txBody>
                    <a:bodyPr/>
                    <a:lstStyle/>
                    <a:p>
                      <a:pPr algn="l"/>
                      <a:r>
                        <a:rPr lang="en-IN" dirty="0"/>
                        <a:t>Original</a:t>
                      </a:r>
                    </a:p>
                  </a:txBody>
                  <a:tcPr/>
                </a:tc>
                <a:tc>
                  <a:txBody>
                    <a:bodyPr/>
                    <a:lstStyle/>
                    <a:p>
                      <a:r>
                        <a:rPr lang="en-IN" dirty="0"/>
                        <a:t>0.9768</a:t>
                      </a:r>
                    </a:p>
                  </a:txBody>
                  <a:tcPr/>
                </a:tc>
                <a:tc>
                  <a:txBody>
                    <a:bodyPr/>
                    <a:lstStyle/>
                    <a:p>
                      <a:r>
                        <a:rPr lang="en-IN" dirty="0"/>
                        <a:t>0.9792</a:t>
                      </a:r>
                    </a:p>
                  </a:txBody>
                  <a:tcPr/>
                </a:tc>
                <a:tc>
                  <a:txBody>
                    <a:bodyPr/>
                    <a:lstStyle/>
                    <a:p>
                      <a:r>
                        <a:rPr lang="en-IN" dirty="0"/>
                        <a:t>0.9639 </a:t>
                      </a:r>
                    </a:p>
                  </a:txBody>
                  <a:tcPr/>
                </a:tc>
                <a:extLst>
                  <a:ext uri="{0D108BD9-81ED-4DB2-BD59-A6C34878D82A}">
                    <a16:rowId xmlns:a16="http://schemas.microsoft.com/office/drawing/2014/main" val="2895008093"/>
                  </a:ext>
                </a:extLst>
              </a:tr>
              <a:tr h="370840">
                <a:tc vMerge="1">
                  <a:txBody>
                    <a:bodyPr/>
                    <a:lstStyle/>
                    <a:p>
                      <a:endParaRPr lang="en-IN" dirty="0"/>
                    </a:p>
                  </a:txBody>
                  <a:tcPr/>
                </a:tc>
                <a:tc>
                  <a:txBody>
                    <a:bodyPr/>
                    <a:lstStyle/>
                    <a:p>
                      <a:pPr algn="l"/>
                      <a:r>
                        <a:rPr lang="en-IN" dirty="0"/>
                        <a:t>Encrypted</a:t>
                      </a:r>
                    </a:p>
                  </a:txBody>
                  <a:tcPr/>
                </a:tc>
                <a:tc>
                  <a:txBody>
                    <a:bodyPr/>
                    <a:lstStyle/>
                    <a:p>
                      <a:r>
                        <a:rPr lang="en-IN" dirty="0"/>
                        <a:t>0.0053</a:t>
                      </a:r>
                    </a:p>
                  </a:txBody>
                  <a:tcPr/>
                </a:tc>
                <a:tc>
                  <a:txBody>
                    <a:bodyPr/>
                    <a:lstStyle/>
                    <a:p>
                      <a:r>
                        <a:rPr lang="en-IN" dirty="0"/>
                        <a:t>-0.0006</a:t>
                      </a:r>
                    </a:p>
                  </a:txBody>
                  <a:tcPr/>
                </a:tc>
                <a:tc>
                  <a:txBody>
                    <a:bodyPr/>
                    <a:lstStyle/>
                    <a:p>
                      <a:r>
                        <a:rPr lang="en-IN" dirty="0"/>
                        <a:t>0.0025</a:t>
                      </a:r>
                    </a:p>
                  </a:txBody>
                  <a:tcPr/>
                </a:tc>
                <a:extLst>
                  <a:ext uri="{0D108BD9-81ED-4DB2-BD59-A6C34878D82A}">
                    <a16:rowId xmlns:a16="http://schemas.microsoft.com/office/drawing/2014/main" val="790827658"/>
                  </a:ext>
                </a:extLst>
              </a:tr>
              <a:tr h="370840">
                <a:tc vMerge="1">
                  <a:txBody>
                    <a:bodyPr/>
                    <a:lstStyle/>
                    <a:p>
                      <a:endParaRPr lang="en-IN" dirty="0"/>
                    </a:p>
                  </a:txBody>
                  <a:tcPr/>
                </a:tc>
                <a:tc>
                  <a:txBody>
                    <a:bodyPr/>
                    <a:lstStyle/>
                    <a:p>
                      <a:pPr algn="l"/>
                      <a:r>
                        <a:rPr lang="en-IN" dirty="0"/>
                        <a:t>Decrypted</a:t>
                      </a:r>
                    </a:p>
                  </a:txBody>
                  <a:tcPr/>
                </a:tc>
                <a:tc>
                  <a:txBody>
                    <a:bodyPr/>
                    <a:lstStyle/>
                    <a:p>
                      <a:r>
                        <a:rPr lang="en-IN" dirty="0"/>
                        <a:t>0.9768</a:t>
                      </a:r>
                    </a:p>
                  </a:txBody>
                  <a:tcPr/>
                </a:tc>
                <a:tc>
                  <a:txBody>
                    <a:bodyPr/>
                    <a:lstStyle/>
                    <a:p>
                      <a:r>
                        <a:rPr lang="en-IN" dirty="0"/>
                        <a:t>0.9792</a:t>
                      </a:r>
                    </a:p>
                  </a:txBody>
                  <a:tcPr/>
                </a:tc>
                <a:tc>
                  <a:txBody>
                    <a:bodyPr/>
                    <a:lstStyle/>
                    <a:p>
                      <a:r>
                        <a:rPr lang="en-IN" dirty="0"/>
                        <a:t>0.9639</a:t>
                      </a:r>
                    </a:p>
                  </a:txBody>
                  <a:tcPr/>
                </a:tc>
                <a:extLst>
                  <a:ext uri="{0D108BD9-81ED-4DB2-BD59-A6C34878D82A}">
                    <a16:rowId xmlns:a16="http://schemas.microsoft.com/office/drawing/2014/main" val="1538282525"/>
                  </a:ext>
                </a:extLst>
              </a:tr>
            </a:tbl>
          </a:graphicData>
        </a:graphic>
      </p:graphicFrame>
      <p:sp>
        <p:nvSpPr>
          <p:cNvPr id="3" name="TextBox 2">
            <a:extLst>
              <a:ext uri="{FF2B5EF4-FFF2-40B4-BE49-F238E27FC236}">
                <a16:creationId xmlns:a16="http://schemas.microsoft.com/office/drawing/2014/main" id="{D0274DA9-B995-3061-F03F-6B64B0138DF1}"/>
              </a:ext>
            </a:extLst>
          </p:cNvPr>
          <p:cNvSpPr txBox="1"/>
          <p:nvPr/>
        </p:nvSpPr>
        <p:spPr>
          <a:xfrm flipH="1">
            <a:off x="1907458" y="1022081"/>
            <a:ext cx="8377084" cy="369332"/>
          </a:xfrm>
          <a:prstGeom prst="rect">
            <a:avLst/>
          </a:prstGeom>
          <a:noFill/>
        </p:spPr>
        <p:txBody>
          <a:bodyPr wrap="square" rtlCol="0">
            <a:spAutoFit/>
          </a:bodyPr>
          <a:lstStyle/>
          <a:p>
            <a:r>
              <a:rPr lang="en-IN" dirty="0"/>
              <a:t>Table 2: </a:t>
            </a:r>
            <a:r>
              <a:rPr lang="en-US" dirty="0"/>
              <a:t>Correlation Coefficients Comparison Between Plain and Encrypted Images</a:t>
            </a:r>
            <a:endParaRPr lang="en-IN" dirty="0"/>
          </a:p>
        </p:txBody>
      </p:sp>
    </p:spTree>
    <p:extLst>
      <p:ext uri="{BB962C8B-B14F-4D97-AF65-F5344CB8AC3E}">
        <p14:creationId xmlns:p14="http://schemas.microsoft.com/office/powerpoint/2010/main" val="8106930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2214</TotalTime>
  <Words>1606</Words>
  <Application>Microsoft Office PowerPoint</Application>
  <PresentationFormat>Widescreen</PresentationFormat>
  <Paragraphs>317</Paragraphs>
  <Slides>17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Aptos</vt:lpstr>
      <vt:lpstr>Arial</vt:lpstr>
      <vt:lpstr>Calibri</vt:lpstr>
      <vt:lpstr>Calibri Light</vt:lpstr>
      <vt:lpstr>Poppins</vt:lpstr>
      <vt:lpstr>system-ui</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ALOK RANJAN</dc:creator>
  <cp:lastModifiedBy>ALOK RANJAN</cp:lastModifiedBy>
  <cp:revision>3</cp:revision>
  <dcterms:created xsi:type="dcterms:W3CDTF">2025-03-22T03:54:21Z</dcterms:created>
  <dcterms:modified xsi:type="dcterms:W3CDTF">2025-05-28T09:57:57Z</dcterms:modified>
</cp:coreProperties>
</file>